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3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696" r:id="rId3"/>
    <p:sldMasterId id="2147483683" r:id="rId4"/>
  </p:sldMasterIdLst>
  <p:notesMasterIdLst>
    <p:notesMasterId r:id="rId11"/>
  </p:notesMasterIdLst>
  <p:sldIdLst>
    <p:sldId id="261" r:id="rId5"/>
    <p:sldId id="256" r:id="rId6"/>
    <p:sldId id="257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6"/>
    <a:srgbClr val="0001BE"/>
    <a:srgbClr val="00D7A7"/>
    <a:srgbClr val="FD4F00"/>
    <a:srgbClr val="DB2719"/>
    <a:srgbClr val="F5A3C7"/>
    <a:srgbClr val="9FC9EB"/>
    <a:srgbClr val="FC4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2077" autoAdjust="0"/>
  </p:normalViewPr>
  <p:slideViewPr>
    <p:cSldViewPr snapToGrid="0">
      <p:cViewPr varScale="1">
        <p:scale>
          <a:sx n="53" d="100"/>
          <a:sy n="53" d="100"/>
        </p:scale>
        <p:origin x="5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753F516-C270-42C5-9AEF-E7D28FD2A869}" type="datetimeFigureOut">
              <a:rPr lang="fi-FI"/>
              <a:pPr>
                <a:defRPr/>
              </a:pPr>
              <a:t>27.2.2023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1B957E8-B692-4367-B3D9-549BB61C6ED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9935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42B54-3454-4F02-9EDB-84E4A91EAF6E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A0238-7858-4C5D-9334-38D34ABA26B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26262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18838" y="0"/>
            <a:ext cx="1189037" cy="6858000"/>
          </a:xfrm>
          <a:custGeom>
            <a:avLst/>
            <a:gdLst>
              <a:gd name="T0" fmla="*/ 107277 w 2460"/>
              <a:gd name="T1" fmla="*/ 0 h 14300"/>
              <a:gd name="T2" fmla="*/ 0 w 2460"/>
              <a:gd name="T3" fmla="*/ 340023 h 14300"/>
              <a:gd name="T4" fmla="*/ 115492 w 2460"/>
              <a:gd name="T5" fmla="*/ 771645 h 14300"/>
              <a:gd name="T6" fmla="*/ 0 w 2460"/>
              <a:gd name="T7" fmla="*/ 1203267 h 14300"/>
              <a:gd name="T8" fmla="*/ 115492 w 2460"/>
              <a:gd name="T9" fmla="*/ 1634890 h 14300"/>
              <a:gd name="T10" fmla="*/ 0 w 2460"/>
              <a:gd name="T11" fmla="*/ 2066032 h 14300"/>
              <a:gd name="T12" fmla="*/ 115492 w 2460"/>
              <a:gd name="T13" fmla="*/ 2497655 h 14300"/>
              <a:gd name="T14" fmla="*/ 115492 w 2460"/>
              <a:gd name="T15" fmla="*/ 2519716 h 14300"/>
              <a:gd name="T16" fmla="*/ 0 w 2460"/>
              <a:gd name="T17" fmla="*/ 2951338 h 14300"/>
              <a:gd name="T18" fmla="*/ 115492 w 2460"/>
              <a:gd name="T19" fmla="*/ 3382481 h 14300"/>
              <a:gd name="T20" fmla="*/ 0 w 2460"/>
              <a:gd name="T21" fmla="*/ 3814103 h 14300"/>
              <a:gd name="T22" fmla="*/ 115492 w 2460"/>
              <a:gd name="T23" fmla="*/ 4245725 h 14300"/>
              <a:gd name="T24" fmla="*/ 0 w 2460"/>
              <a:gd name="T25" fmla="*/ 4676868 h 14300"/>
              <a:gd name="T26" fmla="*/ 115492 w 2460"/>
              <a:gd name="T27" fmla="*/ 5108491 h 14300"/>
              <a:gd name="T28" fmla="*/ 0 w 2460"/>
              <a:gd name="T29" fmla="*/ 5540113 h 14300"/>
              <a:gd name="T30" fmla="*/ 115492 w 2460"/>
              <a:gd name="T31" fmla="*/ 5971256 h 14300"/>
              <a:gd name="T32" fmla="*/ 0 w 2460"/>
              <a:gd name="T33" fmla="*/ 6402878 h 14300"/>
              <a:gd name="T34" fmla="*/ 115492 w 2460"/>
              <a:gd name="T35" fmla="*/ 6834501 h 14300"/>
              <a:gd name="T36" fmla="*/ 115009 w 2460"/>
              <a:gd name="T37" fmla="*/ 6858000 h 14300"/>
              <a:gd name="T38" fmla="*/ 1188749 w 2460"/>
              <a:gd name="T39" fmla="*/ 6858000 h 14300"/>
              <a:gd name="T40" fmla="*/ 1188749 w 2460"/>
              <a:gd name="T41" fmla="*/ 0 h 14300"/>
              <a:gd name="T42" fmla="*/ 107277 w 2460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60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460" y="14300"/>
                </a:lnTo>
                <a:lnTo>
                  <a:pt x="2460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82B0D-8E3F-4368-926B-8825CAB6EEA7}" type="datetime1">
              <a:rPr lang="fi-FI"/>
              <a:pPr>
                <a:defRPr/>
              </a:pPr>
              <a:t>27.2.2023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8FCEA-2837-4113-B69C-807D10F262C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152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77575" y="0"/>
            <a:ext cx="1112838" cy="6858000"/>
          </a:xfrm>
          <a:custGeom>
            <a:avLst/>
            <a:gdLst>
              <a:gd name="T0" fmla="*/ 30426 w 2304"/>
              <a:gd name="T1" fmla="*/ 0 h 14300"/>
              <a:gd name="T2" fmla="*/ 18352 w 2304"/>
              <a:gd name="T3" fmla="*/ 11990 h 14300"/>
              <a:gd name="T4" fmla="*/ 286395 w 2304"/>
              <a:gd name="T5" fmla="*/ 276718 h 14300"/>
              <a:gd name="T6" fmla="*/ 18352 w 2304"/>
              <a:gd name="T7" fmla="*/ 540967 h 14300"/>
              <a:gd name="T8" fmla="*/ 268042 w 2304"/>
              <a:gd name="T9" fmla="*/ 787951 h 14300"/>
              <a:gd name="T10" fmla="*/ 0 w 2304"/>
              <a:gd name="T11" fmla="*/ 1052199 h 14300"/>
              <a:gd name="T12" fmla="*/ 268042 w 2304"/>
              <a:gd name="T13" fmla="*/ 1316928 h 14300"/>
              <a:gd name="T14" fmla="*/ 0 w 2304"/>
              <a:gd name="T15" fmla="*/ 1581656 h 14300"/>
              <a:gd name="T16" fmla="*/ 268042 w 2304"/>
              <a:gd name="T17" fmla="*/ 1846385 h 14300"/>
              <a:gd name="T18" fmla="*/ 0 w 2304"/>
              <a:gd name="T19" fmla="*/ 2111113 h 14300"/>
              <a:gd name="T20" fmla="*/ 268042 w 2304"/>
              <a:gd name="T21" fmla="*/ 2375841 h 14300"/>
              <a:gd name="T22" fmla="*/ 0 w 2304"/>
              <a:gd name="T23" fmla="*/ 2640570 h 14300"/>
              <a:gd name="T24" fmla="*/ 268042 w 2304"/>
              <a:gd name="T25" fmla="*/ 2905298 h 14300"/>
              <a:gd name="T26" fmla="*/ 0 w 2304"/>
              <a:gd name="T27" fmla="*/ 3170027 h 14300"/>
              <a:gd name="T28" fmla="*/ 281082 w 2304"/>
              <a:gd name="T29" fmla="*/ 3447704 h 14300"/>
              <a:gd name="T30" fmla="*/ 18352 w 2304"/>
              <a:gd name="T31" fmla="*/ 3706677 h 14300"/>
              <a:gd name="T32" fmla="*/ 286395 w 2304"/>
              <a:gd name="T33" fmla="*/ 3971405 h 14300"/>
              <a:gd name="T34" fmla="*/ 18352 w 2304"/>
              <a:gd name="T35" fmla="*/ 4236134 h 14300"/>
              <a:gd name="T36" fmla="*/ 286395 w 2304"/>
              <a:gd name="T37" fmla="*/ 4500862 h 14300"/>
              <a:gd name="T38" fmla="*/ 18352 w 2304"/>
              <a:gd name="T39" fmla="*/ 4765591 h 14300"/>
              <a:gd name="T40" fmla="*/ 286395 w 2304"/>
              <a:gd name="T41" fmla="*/ 5030319 h 14300"/>
              <a:gd name="T42" fmla="*/ 18352 w 2304"/>
              <a:gd name="T43" fmla="*/ 5295047 h 14300"/>
              <a:gd name="T44" fmla="*/ 268042 w 2304"/>
              <a:gd name="T45" fmla="*/ 5541552 h 14300"/>
              <a:gd name="T46" fmla="*/ 0 w 2304"/>
              <a:gd name="T47" fmla="*/ 5806280 h 14300"/>
              <a:gd name="T48" fmla="*/ 268042 w 2304"/>
              <a:gd name="T49" fmla="*/ 6071009 h 14300"/>
              <a:gd name="T50" fmla="*/ 0 w 2304"/>
              <a:gd name="T51" fmla="*/ 6335737 h 14300"/>
              <a:gd name="T52" fmla="*/ 268042 w 2304"/>
              <a:gd name="T53" fmla="*/ 6600465 h 14300"/>
              <a:gd name="T54" fmla="*/ 7244 w 2304"/>
              <a:gd name="T55" fmla="*/ 6858000 h 14300"/>
              <a:gd name="T56" fmla="*/ 1112737 w 2304"/>
              <a:gd name="T57" fmla="*/ 6858000 h 14300"/>
              <a:gd name="T58" fmla="*/ 1112737 w 2304"/>
              <a:gd name="T59" fmla="*/ 0 h 14300"/>
              <a:gd name="T60" fmla="*/ 30426 w 2304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304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304" y="14300"/>
                </a:lnTo>
                <a:cubicBezTo>
                  <a:pt x="2304" y="9533"/>
                  <a:pt x="2304" y="4767"/>
                  <a:pt x="2304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C35ED-F5EB-413C-923D-7DEED82B9857}" type="datetime1">
              <a:rPr lang="fi-FI"/>
              <a:pPr>
                <a:defRPr/>
              </a:pPr>
              <a:t>27.2.2023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7142E-A5C0-4F7E-9E3F-39EFB1B8C6D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7765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 noChangeAspect="1"/>
          </p:cNvSpPr>
          <p:nvPr/>
        </p:nvSpPr>
        <p:spPr bwMode="auto">
          <a:xfrm>
            <a:off x="10964863" y="0"/>
            <a:ext cx="1228725" cy="6858000"/>
          </a:xfrm>
          <a:custGeom>
            <a:avLst/>
            <a:gdLst>
              <a:gd name="T0" fmla="*/ 0 w 2539"/>
              <a:gd name="T1" fmla="*/ 4225103 h 14300"/>
              <a:gd name="T2" fmla="*/ 0 w 2539"/>
              <a:gd name="T3" fmla="*/ 4225103 h 14300"/>
              <a:gd name="T4" fmla="*/ 174239 w 2539"/>
              <a:gd name="T5" fmla="*/ 4488393 h 14300"/>
              <a:gd name="T6" fmla="*/ 0 w 2539"/>
              <a:gd name="T7" fmla="*/ 4751683 h 14300"/>
              <a:gd name="T8" fmla="*/ 0 w 2539"/>
              <a:gd name="T9" fmla="*/ 4752642 h 14300"/>
              <a:gd name="T10" fmla="*/ 0 w 2539"/>
              <a:gd name="T11" fmla="*/ 4753122 h 14300"/>
              <a:gd name="T12" fmla="*/ 174239 w 2539"/>
              <a:gd name="T13" fmla="*/ 5016411 h 14300"/>
              <a:gd name="T14" fmla="*/ 0 w 2539"/>
              <a:gd name="T15" fmla="*/ 5279701 h 14300"/>
              <a:gd name="T16" fmla="*/ 0 w 2539"/>
              <a:gd name="T17" fmla="*/ 5279701 h 14300"/>
              <a:gd name="T18" fmla="*/ 0 w 2539"/>
              <a:gd name="T19" fmla="*/ 5281140 h 14300"/>
              <a:gd name="T20" fmla="*/ 175691 w 2539"/>
              <a:gd name="T21" fmla="*/ 5544909 h 14300"/>
              <a:gd name="T22" fmla="*/ 0 w 2539"/>
              <a:gd name="T23" fmla="*/ 5809158 h 14300"/>
              <a:gd name="T24" fmla="*/ 175691 w 2539"/>
              <a:gd name="T25" fmla="*/ 6072927 h 14300"/>
              <a:gd name="T26" fmla="*/ 0 w 2539"/>
              <a:gd name="T27" fmla="*/ 6337176 h 14300"/>
              <a:gd name="T28" fmla="*/ 175691 w 2539"/>
              <a:gd name="T29" fmla="*/ 6600945 h 14300"/>
              <a:gd name="T30" fmla="*/ 0 w 2539"/>
              <a:gd name="T31" fmla="*/ 6858000 h 14300"/>
              <a:gd name="T32" fmla="*/ 1228866 w 2539"/>
              <a:gd name="T33" fmla="*/ 6858000 h 14300"/>
              <a:gd name="T34" fmla="*/ 1228866 w 2539"/>
              <a:gd name="T35" fmla="*/ 0 h 14300"/>
              <a:gd name="T36" fmla="*/ 0 w 2539"/>
              <a:gd name="T37" fmla="*/ 0 h 14300"/>
              <a:gd name="T38" fmla="*/ 175691 w 2539"/>
              <a:gd name="T39" fmla="*/ 264249 h 14300"/>
              <a:gd name="T40" fmla="*/ 0 w 2539"/>
              <a:gd name="T41" fmla="*/ 528018 h 14300"/>
              <a:gd name="T42" fmla="*/ 175691 w 2539"/>
              <a:gd name="T43" fmla="*/ 791787 h 14300"/>
              <a:gd name="T44" fmla="*/ 0 w 2539"/>
              <a:gd name="T45" fmla="*/ 1056036 h 14300"/>
              <a:gd name="T46" fmla="*/ 175691 w 2539"/>
              <a:gd name="T47" fmla="*/ 1319805 h 14300"/>
              <a:gd name="T48" fmla="*/ 0 w 2539"/>
              <a:gd name="T49" fmla="*/ 1584054 h 14300"/>
              <a:gd name="T50" fmla="*/ 175691 w 2539"/>
              <a:gd name="T51" fmla="*/ 1847823 h 14300"/>
              <a:gd name="T52" fmla="*/ 0 w 2539"/>
              <a:gd name="T53" fmla="*/ 2112072 h 14300"/>
              <a:gd name="T54" fmla="*/ 175691 w 2539"/>
              <a:gd name="T55" fmla="*/ 2375841 h 14300"/>
              <a:gd name="T56" fmla="*/ 0 w 2539"/>
              <a:gd name="T57" fmla="*/ 2640090 h 14300"/>
              <a:gd name="T58" fmla="*/ 175691 w 2539"/>
              <a:gd name="T59" fmla="*/ 2903859 h 14300"/>
              <a:gd name="T60" fmla="*/ 0 w 2539"/>
              <a:gd name="T61" fmla="*/ 3168108 h 14300"/>
              <a:gd name="T62" fmla="*/ 175691 w 2539"/>
              <a:gd name="T63" fmla="*/ 3431877 h 14300"/>
              <a:gd name="T64" fmla="*/ 0 w 2539"/>
              <a:gd name="T65" fmla="*/ 3695647 h 14300"/>
              <a:gd name="T66" fmla="*/ 175691 w 2539"/>
              <a:gd name="T67" fmla="*/ 3959896 h 14300"/>
              <a:gd name="T68" fmla="*/ 0 w 2539"/>
              <a:gd name="T69" fmla="*/ 4223665 h 14300"/>
              <a:gd name="T70" fmla="*/ 0 w 2539"/>
              <a:gd name="T71" fmla="*/ 4225103 h 143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39" h="14300">
                <a:moveTo>
                  <a:pt x="0" y="8810"/>
                </a:moveTo>
                <a:lnTo>
                  <a:pt x="0" y="8810"/>
                </a:lnTo>
                <a:cubicBezTo>
                  <a:pt x="0" y="9056"/>
                  <a:pt x="148" y="9267"/>
                  <a:pt x="360" y="9359"/>
                </a:cubicBezTo>
                <a:cubicBezTo>
                  <a:pt x="148" y="9451"/>
                  <a:pt x="0" y="9662"/>
                  <a:pt x="0" y="9908"/>
                </a:cubicBezTo>
                <a:lnTo>
                  <a:pt x="0" y="9910"/>
                </a:lnTo>
                <a:lnTo>
                  <a:pt x="0" y="9911"/>
                </a:lnTo>
                <a:cubicBezTo>
                  <a:pt x="0" y="10157"/>
                  <a:pt x="148" y="10368"/>
                  <a:pt x="360" y="10460"/>
                </a:cubicBezTo>
                <a:cubicBezTo>
                  <a:pt x="148" y="10552"/>
                  <a:pt x="0" y="10763"/>
                  <a:pt x="0" y="11009"/>
                </a:cubicBezTo>
                <a:lnTo>
                  <a:pt x="0" y="11012"/>
                </a:lnTo>
                <a:cubicBezTo>
                  <a:pt x="0" y="11259"/>
                  <a:pt x="150" y="11471"/>
                  <a:pt x="363" y="11562"/>
                </a:cubicBezTo>
                <a:cubicBezTo>
                  <a:pt x="150" y="11654"/>
                  <a:pt x="0" y="11866"/>
                  <a:pt x="0" y="12113"/>
                </a:cubicBezTo>
                <a:cubicBezTo>
                  <a:pt x="0" y="12360"/>
                  <a:pt x="150" y="12572"/>
                  <a:pt x="363" y="12663"/>
                </a:cubicBezTo>
                <a:cubicBezTo>
                  <a:pt x="150" y="12755"/>
                  <a:pt x="0" y="12967"/>
                  <a:pt x="0" y="13214"/>
                </a:cubicBezTo>
                <a:cubicBezTo>
                  <a:pt x="0" y="13461"/>
                  <a:pt x="150" y="13673"/>
                  <a:pt x="363" y="13764"/>
                </a:cubicBezTo>
                <a:cubicBezTo>
                  <a:pt x="154" y="13854"/>
                  <a:pt x="6" y="14059"/>
                  <a:pt x="0" y="14300"/>
                </a:cubicBezTo>
                <a:lnTo>
                  <a:pt x="2539" y="14300"/>
                </a:lnTo>
                <a:cubicBezTo>
                  <a:pt x="2539" y="9533"/>
                  <a:pt x="2539" y="4767"/>
                  <a:pt x="2539" y="0"/>
                </a:cubicBezTo>
                <a:lnTo>
                  <a:pt x="0" y="0"/>
                </a:lnTo>
                <a:cubicBezTo>
                  <a:pt x="0" y="247"/>
                  <a:pt x="150" y="459"/>
                  <a:pt x="363" y="551"/>
                </a:cubicBezTo>
                <a:cubicBezTo>
                  <a:pt x="150" y="642"/>
                  <a:pt x="0" y="854"/>
                  <a:pt x="0" y="1101"/>
                </a:cubicBezTo>
                <a:cubicBezTo>
                  <a:pt x="0" y="1348"/>
                  <a:pt x="150" y="1560"/>
                  <a:pt x="363" y="1651"/>
                </a:cubicBezTo>
                <a:cubicBezTo>
                  <a:pt x="150" y="1743"/>
                  <a:pt x="0" y="1955"/>
                  <a:pt x="0" y="2202"/>
                </a:cubicBezTo>
                <a:cubicBezTo>
                  <a:pt x="0" y="2449"/>
                  <a:pt x="150" y="2661"/>
                  <a:pt x="363" y="2752"/>
                </a:cubicBezTo>
                <a:cubicBezTo>
                  <a:pt x="150" y="2844"/>
                  <a:pt x="0" y="3056"/>
                  <a:pt x="0" y="3303"/>
                </a:cubicBezTo>
                <a:cubicBezTo>
                  <a:pt x="0" y="3550"/>
                  <a:pt x="150" y="3762"/>
                  <a:pt x="363" y="3853"/>
                </a:cubicBezTo>
                <a:cubicBezTo>
                  <a:pt x="150" y="3945"/>
                  <a:pt x="0" y="4157"/>
                  <a:pt x="0" y="4404"/>
                </a:cubicBezTo>
                <a:cubicBezTo>
                  <a:pt x="0" y="4651"/>
                  <a:pt x="150" y="4863"/>
                  <a:pt x="363" y="4954"/>
                </a:cubicBezTo>
                <a:cubicBezTo>
                  <a:pt x="150" y="5046"/>
                  <a:pt x="0" y="5258"/>
                  <a:pt x="0" y="5505"/>
                </a:cubicBezTo>
                <a:cubicBezTo>
                  <a:pt x="0" y="5752"/>
                  <a:pt x="150" y="5964"/>
                  <a:pt x="363" y="6055"/>
                </a:cubicBezTo>
                <a:cubicBezTo>
                  <a:pt x="150" y="6147"/>
                  <a:pt x="0" y="6359"/>
                  <a:pt x="0" y="6606"/>
                </a:cubicBezTo>
                <a:cubicBezTo>
                  <a:pt x="0" y="6853"/>
                  <a:pt x="150" y="7065"/>
                  <a:pt x="363" y="7156"/>
                </a:cubicBezTo>
                <a:cubicBezTo>
                  <a:pt x="150" y="7247"/>
                  <a:pt x="0" y="7459"/>
                  <a:pt x="0" y="7706"/>
                </a:cubicBezTo>
                <a:cubicBezTo>
                  <a:pt x="0" y="7954"/>
                  <a:pt x="150" y="8165"/>
                  <a:pt x="363" y="8257"/>
                </a:cubicBezTo>
                <a:cubicBezTo>
                  <a:pt x="150" y="8348"/>
                  <a:pt x="0" y="8560"/>
                  <a:pt x="0" y="8807"/>
                </a:cubicBezTo>
                <a:lnTo>
                  <a:pt x="0" y="8810"/>
                </a:lnTo>
                <a:close/>
              </a:path>
            </a:pathLst>
          </a:custGeom>
          <a:solidFill>
            <a:srgbClr val="F5A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BE7C3-B0CE-45FB-82B2-A2C823E63EDB}" type="datetime1">
              <a:rPr lang="fi-FI"/>
              <a:pPr>
                <a:defRPr/>
              </a:pPr>
              <a:t>27.2.2023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44C75-B948-4718-AB2E-13FA01724AE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2020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87075" y="0"/>
            <a:ext cx="1304925" cy="6858000"/>
          </a:xfrm>
          <a:custGeom>
            <a:avLst/>
            <a:gdLst>
              <a:gd name="T0" fmla="*/ 0 w 2700"/>
              <a:gd name="T1" fmla="*/ 16306 h 14300"/>
              <a:gd name="T2" fmla="*/ 212647 w 2700"/>
              <a:gd name="T3" fmla="*/ 144354 h 14300"/>
              <a:gd name="T4" fmla="*/ 212647 w 2700"/>
              <a:gd name="T5" fmla="*/ 290626 h 14300"/>
              <a:gd name="T6" fmla="*/ 0 w 2700"/>
              <a:gd name="T7" fmla="*/ 418674 h 14300"/>
              <a:gd name="T8" fmla="*/ 212647 w 2700"/>
              <a:gd name="T9" fmla="*/ 546722 h 14300"/>
              <a:gd name="T10" fmla="*/ 212647 w 2700"/>
              <a:gd name="T11" fmla="*/ 692994 h 14300"/>
              <a:gd name="T12" fmla="*/ 0 w 2700"/>
              <a:gd name="T13" fmla="*/ 820083 h 14300"/>
              <a:gd name="T14" fmla="*/ 212647 w 2700"/>
              <a:gd name="T15" fmla="*/ 948130 h 14300"/>
              <a:gd name="T16" fmla="*/ 212647 w 2700"/>
              <a:gd name="T17" fmla="*/ 1094403 h 14300"/>
              <a:gd name="T18" fmla="*/ 0 w 2700"/>
              <a:gd name="T19" fmla="*/ 1221971 h 14300"/>
              <a:gd name="T20" fmla="*/ 212647 w 2700"/>
              <a:gd name="T21" fmla="*/ 1350019 h 14300"/>
              <a:gd name="T22" fmla="*/ 212647 w 2700"/>
              <a:gd name="T23" fmla="*/ 1496291 h 14300"/>
              <a:gd name="T24" fmla="*/ 0 w 2700"/>
              <a:gd name="T25" fmla="*/ 1624339 h 14300"/>
              <a:gd name="T26" fmla="*/ 212647 w 2700"/>
              <a:gd name="T27" fmla="*/ 1752387 h 14300"/>
              <a:gd name="T28" fmla="*/ 212647 w 2700"/>
              <a:gd name="T29" fmla="*/ 1898659 h 14300"/>
              <a:gd name="T30" fmla="*/ 0 w 2700"/>
              <a:gd name="T31" fmla="*/ 2026707 h 14300"/>
              <a:gd name="T32" fmla="*/ 212647 w 2700"/>
              <a:gd name="T33" fmla="*/ 2154755 h 14300"/>
              <a:gd name="T34" fmla="*/ 212647 w 2700"/>
              <a:gd name="T35" fmla="*/ 2301027 h 14300"/>
              <a:gd name="T36" fmla="*/ 0 w 2700"/>
              <a:gd name="T37" fmla="*/ 2429554 h 14300"/>
              <a:gd name="T38" fmla="*/ 212647 w 2700"/>
              <a:gd name="T39" fmla="*/ 2557602 h 14300"/>
              <a:gd name="T40" fmla="*/ 212647 w 2700"/>
              <a:gd name="T41" fmla="*/ 2703874 h 14300"/>
              <a:gd name="T42" fmla="*/ 0 w 2700"/>
              <a:gd name="T43" fmla="*/ 2831443 h 14300"/>
              <a:gd name="T44" fmla="*/ 212647 w 2700"/>
              <a:gd name="T45" fmla="*/ 2959970 h 14300"/>
              <a:gd name="T46" fmla="*/ 212647 w 2700"/>
              <a:gd name="T47" fmla="*/ 3105763 h 14300"/>
              <a:gd name="T48" fmla="*/ 0 w 2700"/>
              <a:gd name="T49" fmla="*/ 3232852 h 14300"/>
              <a:gd name="T50" fmla="*/ 212647 w 2700"/>
              <a:gd name="T51" fmla="*/ 3360900 h 14300"/>
              <a:gd name="T52" fmla="*/ 212647 w 2700"/>
              <a:gd name="T53" fmla="*/ 3507172 h 14300"/>
              <a:gd name="T54" fmla="*/ 0 w 2700"/>
              <a:gd name="T55" fmla="*/ 3635220 h 14300"/>
              <a:gd name="T56" fmla="*/ 212647 w 2700"/>
              <a:gd name="T57" fmla="*/ 3763268 h 14300"/>
              <a:gd name="T58" fmla="*/ 212647 w 2700"/>
              <a:gd name="T59" fmla="*/ 3909540 h 14300"/>
              <a:gd name="T60" fmla="*/ 0 w 2700"/>
              <a:gd name="T61" fmla="*/ 4037588 h 14300"/>
              <a:gd name="T62" fmla="*/ 212647 w 2700"/>
              <a:gd name="T63" fmla="*/ 4165636 h 14300"/>
              <a:gd name="T64" fmla="*/ 212647 w 2700"/>
              <a:gd name="T65" fmla="*/ 4311908 h 14300"/>
              <a:gd name="T66" fmla="*/ 0 w 2700"/>
              <a:gd name="T67" fmla="*/ 4439476 h 14300"/>
              <a:gd name="T68" fmla="*/ 212647 w 2700"/>
              <a:gd name="T69" fmla="*/ 4568003 h 14300"/>
              <a:gd name="T70" fmla="*/ 262425 w 2700"/>
              <a:gd name="T71" fmla="*/ 4655287 h 14300"/>
              <a:gd name="T72" fmla="*/ 44463 w 2700"/>
              <a:gd name="T73" fmla="*/ 4785733 h 14300"/>
              <a:gd name="T74" fmla="*/ 48812 w 2700"/>
              <a:gd name="T75" fmla="*/ 4928648 h 14300"/>
              <a:gd name="T76" fmla="*/ 262425 w 2700"/>
              <a:gd name="T77" fmla="*/ 5058135 h 14300"/>
              <a:gd name="T78" fmla="*/ 46396 w 2700"/>
              <a:gd name="T79" fmla="*/ 5187621 h 14300"/>
              <a:gd name="T80" fmla="*/ 48812 w 2700"/>
              <a:gd name="T81" fmla="*/ 5331016 h 14300"/>
              <a:gd name="T82" fmla="*/ 262425 w 2700"/>
              <a:gd name="T83" fmla="*/ 5460023 h 14300"/>
              <a:gd name="T84" fmla="*/ 46396 w 2700"/>
              <a:gd name="T85" fmla="*/ 5589510 h 14300"/>
              <a:gd name="T86" fmla="*/ 48812 w 2700"/>
              <a:gd name="T87" fmla="*/ 5732425 h 14300"/>
              <a:gd name="T88" fmla="*/ 262425 w 2700"/>
              <a:gd name="T89" fmla="*/ 5861432 h 14300"/>
              <a:gd name="T90" fmla="*/ 46396 w 2700"/>
              <a:gd name="T91" fmla="*/ 5991398 h 14300"/>
              <a:gd name="T92" fmla="*/ 48812 w 2700"/>
              <a:gd name="T93" fmla="*/ 6134793 h 14300"/>
              <a:gd name="T94" fmla="*/ 262425 w 2700"/>
              <a:gd name="T95" fmla="*/ 6263800 h 14300"/>
              <a:gd name="T96" fmla="*/ 46396 w 2700"/>
              <a:gd name="T97" fmla="*/ 6393287 h 14300"/>
              <a:gd name="T98" fmla="*/ 48812 w 2700"/>
              <a:gd name="T99" fmla="*/ 6537161 h 14300"/>
              <a:gd name="T100" fmla="*/ 262425 w 2700"/>
              <a:gd name="T101" fmla="*/ 6666168 h 14300"/>
              <a:gd name="T102" fmla="*/ 46396 w 2700"/>
              <a:gd name="T103" fmla="*/ 6795655 h 14300"/>
              <a:gd name="T104" fmla="*/ 1304878 w 2700"/>
              <a:gd name="T105" fmla="*/ 6858000 h 14300"/>
              <a:gd name="T106" fmla="*/ 1450 w 2700"/>
              <a:gd name="T107" fmla="*/ 0 h 143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00" h="14300">
                <a:moveTo>
                  <a:pt x="3" y="0"/>
                </a:moveTo>
                <a:cubicBezTo>
                  <a:pt x="1" y="11"/>
                  <a:pt x="0" y="22"/>
                  <a:pt x="0" y="34"/>
                </a:cubicBezTo>
                <a:cubicBezTo>
                  <a:pt x="0" y="102"/>
                  <a:pt x="40" y="159"/>
                  <a:pt x="101" y="185"/>
                </a:cubicBezTo>
                <a:cubicBezTo>
                  <a:pt x="105" y="186"/>
                  <a:pt x="440" y="301"/>
                  <a:pt x="440" y="301"/>
                </a:cubicBezTo>
                <a:cubicBezTo>
                  <a:pt x="440" y="301"/>
                  <a:pt x="543" y="338"/>
                  <a:pt x="543" y="454"/>
                </a:cubicBezTo>
                <a:cubicBezTo>
                  <a:pt x="543" y="523"/>
                  <a:pt x="501" y="582"/>
                  <a:pt x="440" y="606"/>
                </a:cubicBezTo>
                <a:cubicBezTo>
                  <a:pt x="437" y="607"/>
                  <a:pt x="96" y="724"/>
                  <a:pt x="96" y="724"/>
                </a:cubicBezTo>
                <a:cubicBezTo>
                  <a:pt x="96" y="724"/>
                  <a:pt x="0" y="756"/>
                  <a:pt x="0" y="873"/>
                </a:cubicBezTo>
                <a:cubicBezTo>
                  <a:pt x="0" y="940"/>
                  <a:pt x="40" y="998"/>
                  <a:pt x="101" y="1023"/>
                </a:cubicBezTo>
                <a:cubicBezTo>
                  <a:pt x="105" y="1025"/>
                  <a:pt x="440" y="1140"/>
                  <a:pt x="440" y="1140"/>
                </a:cubicBezTo>
                <a:cubicBezTo>
                  <a:pt x="440" y="1140"/>
                  <a:pt x="543" y="1177"/>
                  <a:pt x="543" y="1292"/>
                </a:cubicBezTo>
                <a:cubicBezTo>
                  <a:pt x="543" y="1362"/>
                  <a:pt x="501" y="1421"/>
                  <a:pt x="440" y="1445"/>
                </a:cubicBezTo>
                <a:cubicBezTo>
                  <a:pt x="437" y="1446"/>
                  <a:pt x="96" y="1562"/>
                  <a:pt x="96" y="1562"/>
                </a:cubicBezTo>
                <a:cubicBezTo>
                  <a:pt x="96" y="1562"/>
                  <a:pt x="0" y="1602"/>
                  <a:pt x="0" y="1710"/>
                </a:cubicBezTo>
                <a:cubicBezTo>
                  <a:pt x="0" y="1777"/>
                  <a:pt x="40" y="1835"/>
                  <a:pt x="101" y="1860"/>
                </a:cubicBezTo>
                <a:cubicBezTo>
                  <a:pt x="105" y="1862"/>
                  <a:pt x="440" y="1977"/>
                  <a:pt x="440" y="1977"/>
                </a:cubicBezTo>
                <a:cubicBezTo>
                  <a:pt x="440" y="1977"/>
                  <a:pt x="543" y="2013"/>
                  <a:pt x="543" y="2129"/>
                </a:cubicBezTo>
                <a:cubicBezTo>
                  <a:pt x="543" y="2199"/>
                  <a:pt x="501" y="2258"/>
                  <a:pt x="440" y="2282"/>
                </a:cubicBezTo>
                <a:cubicBezTo>
                  <a:pt x="437" y="2283"/>
                  <a:pt x="96" y="2400"/>
                  <a:pt x="96" y="2400"/>
                </a:cubicBezTo>
                <a:cubicBezTo>
                  <a:pt x="96" y="2400"/>
                  <a:pt x="0" y="2431"/>
                  <a:pt x="0" y="2548"/>
                </a:cubicBezTo>
                <a:cubicBezTo>
                  <a:pt x="0" y="2616"/>
                  <a:pt x="40" y="2674"/>
                  <a:pt x="101" y="2699"/>
                </a:cubicBezTo>
                <a:cubicBezTo>
                  <a:pt x="105" y="2700"/>
                  <a:pt x="440" y="2815"/>
                  <a:pt x="440" y="2815"/>
                </a:cubicBezTo>
                <a:cubicBezTo>
                  <a:pt x="440" y="2815"/>
                  <a:pt x="543" y="2852"/>
                  <a:pt x="543" y="2968"/>
                </a:cubicBezTo>
                <a:cubicBezTo>
                  <a:pt x="543" y="3037"/>
                  <a:pt x="501" y="3096"/>
                  <a:pt x="440" y="3120"/>
                </a:cubicBezTo>
                <a:cubicBezTo>
                  <a:pt x="437" y="3121"/>
                  <a:pt x="96" y="3239"/>
                  <a:pt x="96" y="3239"/>
                </a:cubicBezTo>
                <a:cubicBezTo>
                  <a:pt x="96" y="3239"/>
                  <a:pt x="0" y="3278"/>
                  <a:pt x="0" y="3387"/>
                </a:cubicBezTo>
                <a:cubicBezTo>
                  <a:pt x="0" y="3455"/>
                  <a:pt x="40" y="3513"/>
                  <a:pt x="101" y="3538"/>
                </a:cubicBezTo>
                <a:cubicBezTo>
                  <a:pt x="105" y="3539"/>
                  <a:pt x="440" y="3654"/>
                  <a:pt x="440" y="3654"/>
                </a:cubicBezTo>
                <a:cubicBezTo>
                  <a:pt x="440" y="3654"/>
                  <a:pt x="543" y="3691"/>
                  <a:pt x="543" y="3807"/>
                </a:cubicBezTo>
                <a:cubicBezTo>
                  <a:pt x="543" y="3876"/>
                  <a:pt x="501" y="3935"/>
                  <a:pt x="440" y="3959"/>
                </a:cubicBezTo>
                <a:cubicBezTo>
                  <a:pt x="437" y="3960"/>
                  <a:pt x="96" y="4077"/>
                  <a:pt x="96" y="4077"/>
                </a:cubicBezTo>
                <a:cubicBezTo>
                  <a:pt x="96" y="4077"/>
                  <a:pt x="0" y="4109"/>
                  <a:pt x="0" y="4226"/>
                </a:cubicBezTo>
                <a:cubicBezTo>
                  <a:pt x="0" y="4293"/>
                  <a:pt x="40" y="4351"/>
                  <a:pt x="101" y="4377"/>
                </a:cubicBezTo>
                <a:cubicBezTo>
                  <a:pt x="105" y="4378"/>
                  <a:pt x="440" y="4493"/>
                  <a:pt x="440" y="4493"/>
                </a:cubicBezTo>
                <a:cubicBezTo>
                  <a:pt x="440" y="4493"/>
                  <a:pt x="543" y="4530"/>
                  <a:pt x="543" y="4646"/>
                </a:cubicBezTo>
                <a:cubicBezTo>
                  <a:pt x="543" y="4715"/>
                  <a:pt x="501" y="4774"/>
                  <a:pt x="440" y="4798"/>
                </a:cubicBezTo>
                <a:cubicBezTo>
                  <a:pt x="437" y="4799"/>
                  <a:pt x="92" y="4918"/>
                  <a:pt x="92" y="4918"/>
                </a:cubicBezTo>
                <a:cubicBezTo>
                  <a:pt x="92" y="4918"/>
                  <a:pt x="0" y="4949"/>
                  <a:pt x="0" y="5066"/>
                </a:cubicBezTo>
                <a:cubicBezTo>
                  <a:pt x="0" y="5133"/>
                  <a:pt x="40" y="5191"/>
                  <a:pt x="101" y="5216"/>
                </a:cubicBezTo>
                <a:cubicBezTo>
                  <a:pt x="105" y="5218"/>
                  <a:pt x="440" y="5333"/>
                  <a:pt x="440" y="5333"/>
                </a:cubicBezTo>
                <a:cubicBezTo>
                  <a:pt x="440" y="5333"/>
                  <a:pt x="543" y="5370"/>
                  <a:pt x="543" y="5485"/>
                </a:cubicBezTo>
                <a:cubicBezTo>
                  <a:pt x="543" y="5555"/>
                  <a:pt x="501" y="5614"/>
                  <a:pt x="440" y="5638"/>
                </a:cubicBezTo>
                <a:cubicBezTo>
                  <a:pt x="437" y="5639"/>
                  <a:pt x="96" y="5756"/>
                  <a:pt x="96" y="5756"/>
                </a:cubicBezTo>
                <a:cubicBezTo>
                  <a:pt x="96" y="5756"/>
                  <a:pt x="0" y="5787"/>
                  <a:pt x="0" y="5904"/>
                </a:cubicBezTo>
                <a:cubicBezTo>
                  <a:pt x="0" y="5972"/>
                  <a:pt x="40" y="6030"/>
                  <a:pt x="101" y="6055"/>
                </a:cubicBezTo>
                <a:cubicBezTo>
                  <a:pt x="105" y="6056"/>
                  <a:pt x="440" y="6172"/>
                  <a:pt x="440" y="6172"/>
                </a:cubicBezTo>
                <a:cubicBezTo>
                  <a:pt x="440" y="6172"/>
                  <a:pt x="543" y="6208"/>
                  <a:pt x="543" y="6324"/>
                </a:cubicBezTo>
                <a:cubicBezTo>
                  <a:pt x="543" y="6393"/>
                  <a:pt x="501" y="6453"/>
                  <a:pt x="440" y="6476"/>
                </a:cubicBezTo>
                <a:cubicBezTo>
                  <a:pt x="437" y="6477"/>
                  <a:pt x="96" y="6594"/>
                  <a:pt x="96" y="6594"/>
                </a:cubicBezTo>
                <a:cubicBezTo>
                  <a:pt x="96" y="6594"/>
                  <a:pt x="0" y="6634"/>
                  <a:pt x="0" y="6741"/>
                </a:cubicBezTo>
                <a:cubicBezTo>
                  <a:pt x="0" y="6809"/>
                  <a:pt x="40" y="6867"/>
                  <a:pt x="101" y="6892"/>
                </a:cubicBezTo>
                <a:cubicBezTo>
                  <a:pt x="105" y="6893"/>
                  <a:pt x="440" y="7008"/>
                  <a:pt x="440" y="7008"/>
                </a:cubicBezTo>
                <a:cubicBezTo>
                  <a:pt x="440" y="7008"/>
                  <a:pt x="543" y="7045"/>
                  <a:pt x="543" y="7161"/>
                </a:cubicBezTo>
                <a:cubicBezTo>
                  <a:pt x="543" y="7230"/>
                  <a:pt x="501" y="7289"/>
                  <a:pt x="440" y="7313"/>
                </a:cubicBezTo>
                <a:cubicBezTo>
                  <a:pt x="437" y="7314"/>
                  <a:pt x="96" y="7431"/>
                  <a:pt x="96" y="7431"/>
                </a:cubicBezTo>
                <a:cubicBezTo>
                  <a:pt x="96" y="7431"/>
                  <a:pt x="0" y="7463"/>
                  <a:pt x="0" y="7580"/>
                </a:cubicBezTo>
                <a:cubicBezTo>
                  <a:pt x="0" y="7647"/>
                  <a:pt x="40" y="7705"/>
                  <a:pt x="101" y="7731"/>
                </a:cubicBezTo>
                <a:cubicBezTo>
                  <a:pt x="105" y="7732"/>
                  <a:pt x="440" y="7847"/>
                  <a:pt x="440" y="7847"/>
                </a:cubicBezTo>
                <a:cubicBezTo>
                  <a:pt x="440" y="7847"/>
                  <a:pt x="543" y="7884"/>
                  <a:pt x="543" y="8000"/>
                </a:cubicBezTo>
                <a:cubicBezTo>
                  <a:pt x="543" y="8069"/>
                  <a:pt x="501" y="8128"/>
                  <a:pt x="440" y="8152"/>
                </a:cubicBezTo>
                <a:cubicBezTo>
                  <a:pt x="437" y="8153"/>
                  <a:pt x="96" y="8270"/>
                  <a:pt x="96" y="8270"/>
                </a:cubicBezTo>
                <a:cubicBezTo>
                  <a:pt x="96" y="8270"/>
                  <a:pt x="0" y="8310"/>
                  <a:pt x="0" y="8419"/>
                </a:cubicBezTo>
                <a:cubicBezTo>
                  <a:pt x="0" y="8486"/>
                  <a:pt x="40" y="8544"/>
                  <a:pt x="101" y="8569"/>
                </a:cubicBezTo>
                <a:cubicBezTo>
                  <a:pt x="105" y="8571"/>
                  <a:pt x="440" y="8686"/>
                  <a:pt x="440" y="8686"/>
                </a:cubicBezTo>
                <a:cubicBezTo>
                  <a:pt x="440" y="8686"/>
                  <a:pt x="543" y="8723"/>
                  <a:pt x="543" y="8839"/>
                </a:cubicBezTo>
                <a:cubicBezTo>
                  <a:pt x="543" y="8908"/>
                  <a:pt x="501" y="8967"/>
                  <a:pt x="440" y="8991"/>
                </a:cubicBezTo>
                <a:cubicBezTo>
                  <a:pt x="437" y="8992"/>
                  <a:pt x="96" y="9109"/>
                  <a:pt x="96" y="9109"/>
                </a:cubicBezTo>
                <a:cubicBezTo>
                  <a:pt x="96" y="9109"/>
                  <a:pt x="0" y="9141"/>
                  <a:pt x="0" y="9257"/>
                </a:cubicBezTo>
                <a:cubicBezTo>
                  <a:pt x="0" y="9325"/>
                  <a:pt x="40" y="9383"/>
                  <a:pt x="101" y="9408"/>
                </a:cubicBezTo>
                <a:cubicBezTo>
                  <a:pt x="105" y="9409"/>
                  <a:pt x="440" y="9525"/>
                  <a:pt x="440" y="9525"/>
                </a:cubicBezTo>
                <a:cubicBezTo>
                  <a:pt x="440" y="9525"/>
                  <a:pt x="543" y="9561"/>
                  <a:pt x="543" y="9677"/>
                </a:cubicBezTo>
                <a:lnTo>
                  <a:pt x="543" y="9707"/>
                </a:lnTo>
                <a:cubicBezTo>
                  <a:pt x="543" y="9776"/>
                  <a:pt x="501" y="9835"/>
                  <a:pt x="440" y="9859"/>
                </a:cubicBezTo>
                <a:cubicBezTo>
                  <a:pt x="437" y="9860"/>
                  <a:pt x="92" y="9979"/>
                  <a:pt x="92" y="9979"/>
                </a:cubicBezTo>
                <a:cubicBezTo>
                  <a:pt x="92" y="9979"/>
                  <a:pt x="0" y="10010"/>
                  <a:pt x="0" y="10127"/>
                </a:cubicBezTo>
                <a:cubicBezTo>
                  <a:pt x="0" y="10194"/>
                  <a:pt x="40" y="10252"/>
                  <a:pt x="101" y="10277"/>
                </a:cubicBezTo>
                <a:cubicBezTo>
                  <a:pt x="105" y="10279"/>
                  <a:pt x="440" y="10394"/>
                  <a:pt x="440" y="10394"/>
                </a:cubicBezTo>
                <a:cubicBezTo>
                  <a:pt x="440" y="10394"/>
                  <a:pt x="543" y="10431"/>
                  <a:pt x="543" y="10547"/>
                </a:cubicBezTo>
                <a:cubicBezTo>
                  <a:pt x="543" y="10616"/>
                  <a:pt x="501" y="10675"/>
                  <a:pt x="440" y="10699"/>
                </a:cubicBezTo>
                <a:cubicBezTo>
                  <a:pt x="437" y="10700"/>
                  <a:pt x="96" y="10817"/>
                  <a:pt x="96" y="10817"/>
                </a:cubicBezTo>
                <a:cubicBezTo>
                  <a:pt x="96" y="10817"/>
                  <a:pt x="0" y="10849"/>
                  <a:pt x="0" y="10965"/>
                </a:cubicBezTo>
                <a:cubicBezTo>
                  <a:pt x="0" y="11033"/>
                  <a:pt x="40" y="11091"/>
                  <a:pt x="101" y="11116"/>
                </a:cubicBezTo>
                <a:cubicBezTo>
                  <a:pt x="105" y="11117"/>
                  <a:pt x="440" y="11233"/>
                  <a:pt x="440" y="11233"/>
                </a:cubicBezTo>
                <a:cubicBezTo>
                  <a:pt x="440" y="11233"/>
                  <a:pt x="543" y="11269"/>
                  <a:pt x="543" y="11385"/>
                </a:cubicBezTo>
                <a:cubicBezTo>
                  <a:pt x="543" y="11455"/>
                  <a:pt x="501" y="11514"/>
                  <a:pt x="440" y="11538"/>
                </a:cubicBezTo>
                <a:cubicBezTo>
                  <a:pt x="437" y="11539"/>
                  <a:pt x="96" y="11655"/>
                  <a:pt x="96" y="11655"/>
                </a:cubicBezTo>
                <a:cubicBezTo>
                  <a:pt x="96" y="11655"/>
                  <a:pt x="0" y="11695"/>
                  <a:pt x="0" y="11802"/>
                </a:cubicBezTo>
                <a:cubicBezTo>
                  <a:pt x="0" y="11870"/>
                  <a:pt x="40" y="11928"/>
                  <a:pt x="101" y="11953"/>
                </a:cubicBezTo>
                <a:cubicBezTo>
                  <a:pt x="105" y="11954"/>
                  <a:pt x="440" y="12070"/>
                  <a:pt x="440" y="12070"/>
                </a:cubicBezTo>
                <a:cubicBezTo>
                  <a:pt x="440" y="12070"/>
                  <a:pt x="543" y="12106"/>
                  <a:pt x="543" y="12222"/>
                </a:cubicBezTo>
                <a:cubicBezTo>
                  <a:pt x="543" y="12291"/>
                  <a:pt x="501" y="12351"/>
                  <a:pt x="440" y="12374"/>
                </a:cubicBezTo>
                <a:cubicBezTo>
                  <a:pt x="437" y="12376"/>
                  <a:pt x="96" y="12493"/>
                  <a:pt x="96" y="12493"/>
                </a:cubicBezTo>
                <a:cubicBezTo>
                  <a:pt x="96" y="12493"/>
                  <a:pt x="0" y="12524"/>
                  <a:pt x="0" y="12641"/>
                </a:cubicBezTo>
                <a:cubicBezTo>
                  <a:pt x="0" y="12709"/>
                  <a:pt x="40" y="12767"/>
                  <a:pt x="101" y="12792"/>
                </a:cubicBezTo>
                <a:cubicBezTo>
                  <a:pt x="105" y="12793"/>
                  <a:pt x="440" y="12908"/>
                  <a:pt x="440" y="12908"/>
                </a:cubicBezTo>
                <a:cubicBezTo>
                  <a:pt x="440" y="12908"/>
                  <a:pt x="543" y="12945"/>
                  <a:pt x="543" y="13061"/>
                </a:cubicBezTo>
                <a:cubicBezTo>
                  <a:pt x="543" y="13130"/>
                  <a:pt x="501" y="13189"/>
                  <a:pt x="440" y="13213"/>
                </a:cubicBezTo>
                <a:cubicBezTo>
                  <a:pt x="437" y="13214"/>
                  <a:pt x="96" y="13331"/>
                  <a:pt x="96" y="13331"/>
                </a:cubicBezTo>
                <a:cubicBezTo>
                  <a:pt x="96" y="13331"/>
                  <a:pt x="0" y="13371"/>
                  <a:pt x="0" y="13480"/>
                </a:cubicBezTo>
                <a:cubicBezTo>
                  <a:pt x="0" y="13548"/>
                  <a:pt x="40" y="13605"/>
                  <a:pt x="101" y="13631"/>
                </a:cubicBezTo>
                <a:cubicBezTo>
                  <a:pt x="105" y="13632"/>
                  <a:pt x="440" y="13747"/>
                  <a:pt x="440" y="13747"/>
                </a:cubicBezTo>
                <a:cubicBezTo>
                  <a:pt x="440" y="13747"/>
                  <a:pt x="543" y="13784"/>
                  <a:pt x="543" y="13900"/>
                </a:cubicBezTo>
                <a:cubicBezTo>
                  <a:pt x="543" y="13969"/>
                  <a:pt x="501" y="14028"/>
                  <a:pt x="440" y="14052"/>
                </a:cubicBezTo>
                <a:cubicBezTo>
                  <a:pt x="437" y="14053"/>
                  <a:pt x="96" y="14170"/>
                  <a:pt x="96" y="14170"/>
                </a:cubicBezTo>
                <a:cubicBezTo>
                  <a:pt x="96" y="14170"/>
                  <a:pt x="10" y="14198"/>
                  <a:pt x="1" y="14300"/>
                </a:cubicBezTo>
                <a:lnTo>
                  <a:pt x="2700" y="14300"/>
                </a:lnTo>
                <a:lnTo>
                  <a:pt x="2700" y="0"/>
                </a:lnTo>
                <a:lnTo>
                  <a:pt x="3" y="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F52A5-7DD3-42CE-9848-DACDD94E1AA8}" type="datetime1">
              <a:rPr lang="fi-FI"/>
              <a:pPr>
                <a:defRPr/>
              </a:pPr>
              <a:t>27.2.2023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17C0B-DE9C-4AC2-B54E-E80C9DED7B7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5276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902950" y="0"/>
            <a:ext cx="1290638" cy="6858000"/>
          </a:xfrm>
          <a:custGeom>
            <a:avLst/>
            <a:gdLst>
              <a:gd name="T0" fmla="*/ 175739 w 2658"/>
              <a:gd name="T1" fmla="*/ 0 h 14271"/>
              <a:gd name="T2" fmla="*/ 0 w 2658"/>
              <a:gd name="T3" fmla="*/ 263825 h 14271"/>
              <a:gd name="T4" fmla="*/ 175739 w 2658"/>
              <a:gd name="T5" fmla="*/ 527649 h 14271"/>
              <a:gd name="T6" fmla="*/ 0 w 2658"/>
              <a:gd name="T7" fmla="*/ 791474 h 14271"/>
              <a:gd name="T8" fmla="*/ 175739 w 2658"/>
              <a:gd name="T9" fmla="*/ 1055299 h 14271"/>
              <a:gd name="T10" fmla="*/ 0 w 2658"/>
              <a:gd name="T11" fmla="*/ 1319123 h 14271"/>
              <a:gd name="T12" fmla="*/ 175739 w 2658"/>
              <a:gd name="T13" fmla="*/ 1582468 h 14271"/>
              <a:gd name="T14" fmla="*/ 0 w 2658"/>
              <a:gd name="T15" fmla="*/ 1846292 h 14271"/>
              <a:gd name="T16" fmla="*/ 175739 w 2658"/>
              <a:gd name="T17" fmla="*/ 2110117 h 14271"/>
              <a:gd name="T18" fmla="*/ 0 w 2658"/>
              <a:gd name="T19" fmla="*/ 2373942 h 14271"/>
              <a:gd name="T20" fmla="*/ 175739 w 2658"/>
              <a:gd name="T21" fmla="*/ 2637766 h 14271"/>
              <a:gd name="T22" fmla="*/ 0 w 2658"/>
              <a:gd name="T23" fmla="*/ 2901591 h 14271"/>
              <a:gd name="T24" fmla="*/ 175739 w 2658"/>
              <a:gd name="T25" fmla="*/ 3165416 h 14271"/>
              <a:gd name="T26" fmla="*/ 0 w 2658"/>
              <a:gd name="T27" fmla="*/ 3429240 h 14271"/>
              <a:gd name="T28" fmla="*/ 175739 w 2658"/>
              <a:gd name="T29" fmla="*/ 3693065 h 14271"/>
              <a:gd name="T30" fmla="*/ 0 w 2658"/>
              <a:gd name="T31" fmla="*/ 3956890 h 14271"/>
              <a:gd name="T32" fmla="*/ 175739 w 2658"/>
              <a:gd name="T33" fmla="*/ 4220234 h 14271"/>
              <a:gd name="T34" fmla="*/ 0 w 2658"/>
              <a:gd name="T35" fmla="*/ 4484058 h 14271"/>
              <a:gd name="T36" fmla="*/ 175739 w 2658"/>
              <a:gd name="T37" fmla="*/ 4747883 h 14271"/>
              <a:gd name="T38" fmla="*/ 0 w 2658"/>
              <a:gd name="T39" fmla="*/ 5011708 h 14271"/>
              <a:gd name="T40" fmla="*/ 175739 w 2658"/>
              <a:gd name="T41" fmla="*/ 5275532 h 14271"/>
              <a:gd name="T42" fmla="*/ 0 w 2658"/>
              <a:gd name="T43" fmla="*/ 5539357 h 14271"/>
              <a:gd name="T44" fmla="*/ 175739 w 2658"/>
              <a:gd name="T45" fmla="*/ 5803182 h 14271"/>
              <a:gd name="T46" fmla="*/ 0 w 2658"/>
              <a:gd name="T47" fmla="*/ 6067007 h 14271"/>
              <a:gd name="T48" fmla="*/ 175739 w 2658"/>
              <a:gd name="T49" fmla="*/ 6330831 h 14271"/>
              <a:gd name="T50" fmla="*/ 0 w 2658"/>
              <a:gd name="T51" fmla="*/ 6594175 h 14271"/>
              <a:gd name="T52" fmla="*/ 175739 w 2658"/>
              <a:gd name="T53" fmla="*/ 6858000 h 14271"/>
              <a:gd name="T54" fmla="*/ 1290370 w 2658"/>
              <a:gd name="T55" fmla="*/ 6858000 h 14271"/>
              <a:gd name="T56" fmla="*/ 1290370 w 2658"/>
              <a:gd name="T57" fmla="*/ 481 h 14271"/>
              <a:gd name="T58" fmla="*/ 175739 w 2658"/>
              <a:gd name="T59" fmla="*/ 0 h 142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658" h="14271">
                <a:moveTo>
                  <a:pt x="362" y="0"/>
                </a:moveTo>
                <a:cubicBezTo>
                  <a:pt x="362" y="246"/>
                  <a:pt x="213" y="458"/>
                  <a:pt x="0" y="549"/>
                </a:cubicBezTo>
                <a:cubicBezTo>
                  <a:pt x="213" y="640"/>
                  <a:pt x="362" y="852"/>
                  <a:pt x="362" y="1098"/>
                </a:cubicBezTo>
                <a:cubicBezTo>
                  <a:pt x="362" y="1344"/>
                  <a:pt x="213" y="1556"/>
                  <a:pt x="0" y="1647"/>
                </a:cubicBezTo>
                <a:cubicBezTo>
                  <a:pt x="213" y="1738"/>
                  <a:pt x="362" y="1949"/>
                  <a:pt x="362" y="2196"/>
                </a:cubicBezTo>
                <a:cubicBezTo>
                  <a:pt x="362" y="2442"/>
                  <a:pt x="213" y="2653"/>
                  <a:pt x="0" y="2745"/>
                </a:cubicBezTo>
                <a:cubicBezTo>
                  <a:pt x="213" y="2836"/>
                  <a:pt x="362" y="3047"/>
                  <a:pt x="362" y="3293"/>
                </a:cubicBezTo>
                <a:cubicBezTo>
                  <a:pt x="362" y="3540"/>
                  <a:pt x="213" y="3751"/>
                  <a:pt x="0" y="3842"/>
                </a:cubicBezTo>
                <a:cubicBezTo>
                  <a:pt x="213" y="3934"/>
                  <a:pt x="362" y="4145"/>
                  <a:pt x="362" y="4391"/>
                </a:cubicBezTo>
                <a:cubicBezTo>
                  <a:pt x="362" y="4638"/>
                  <a:pt x="213" y="4849"/>
                  <a:pt x="0" y="4940"/>
                </a:cubicBezTo>
                <a:cubicBezTo>
                  <a:pt x="213" y="5031"/>
                  <a:pt x="362" y="5243"/>
                  <a:pt x="362" y="5489"/>
                </a:cubicBezTo>
                <a:cubicBezTo>
                  <a:pt x="362" y="5735"/>
                  <a:pt x="213" y="5947"/>
                  <a:pt x="0" y="6038"/>
                </a:cubicBezTo>
                <a:cubicBezTo>
                  <a:pt x="213" y="6129"/>
                  <a:pt x="362" y="6341"/>
                  <a:pt x="362" y="6587"/>
                </a:cubicBezTo>
                <a:cubicBezTo>
                  <a:pt x="362" y="6833"/>
                  <a:pt x="213" y="7045"/>
                  <a:pt x="0" y="7136"/>
                </a:cubicBezTo>
                <a:cubicBezTo>
                  <a:pt x="213" y="7227"/>
                  <a:pt x="362" y="7438"/>
                  <a:pt x="362" y="7685"/>
                </a:cubicBezTo>
                <a:cubicBezTo>
                  <a:pt x="362" y="7931"/>
                  <a:pt x="213" y="8142"/>
                  <a:pt x="0" y="8234"/>
                </a:cubicBezTo>
                <a:cubicBezTo>
                  <a:pt x="213" y="8325"/>
                  <a:pt x="362" y="8536"/>
                  <a:pt x="362" y="8782"/>
                </a:cubicBezTo>
                <a:cubicBezTo>
                  <a:pt x="362" y="9029"/>
                  <a:pt x="213" y="9240"/>
                  <a:pt x="0" y="9331"/>
                </a:cubicBezTo>
                <a:cubicBezTo>
                  <a:pt x="213" y="9423"/>
                  <a:pt x="362" y="9634"/>
                  <a:pt x="362" y="9880"/>
                </a:cubicBezTo>
                <a:cubicBezTo>
                  <a:pt x="362" y="10127"/>
                  <a:pt x="213" y="10338"/>
                  <a:pt x="0" y="10429"/>
                </a:cubicBezTo>
                <a:cubicBezTo>
                  <a:pt x="213" y="10520"/>
                  <a:pt x="362" y="10732"/>
                  <a:pt x="362" y="10978"/>
                </a:cubicBezTo>
                <a:cubicBezTo>
                  <a:pt x="362" y="11224"/>
                  <a:pt x="213" y="11436"/>
                  <a:pt x="0" y="11527"/>
                </a:cubicBezTo>
                <a:cubicBezTo>
                  <a:pt x="213" y="11618"/>
                  <a:pt x="362" y="11829"/>
                  <a:pt x="362" y="12076"/>
                </a:cubicBezTo>
                <a:cubicBezTo>
                  <a:pt x="362" y="12322"/>
                  <a:pt x="213" y="12533"/>
                  <a:pt x="0" y="12625"/>
                </a:cubicBezTo>
                <a:cubicBezTo>
                  <a:pt x="213" y="12716"/>
                  <a:pt x="362" y="12927"/>
                  <a:pt x="362" y="13174"/>
                </a:cubicBezTo>
                <a:cubicBezTo>
                  <a:pt x="362" y="13420"/>
                  <a:pt x="213" y="13631"/>
                  <a:pt x="0" y="13722"/>
                </a:cubicBezTo>
                <a:cubicBezTo>
                  <a:pt x="213" y="13814"/>
                  <a:pt x="362" y="14025"/>
                  <a:pt x="362" y="14271"/>
                </a:cubicBezTo>
                <a:lnTo>
                  <a:pt x="2658" y="14271"/>
                </a:lnTo>
                <a:lnTo>
                  <a:pt x="2658" y="1"/>
                </a:lnTo>
                <a:lnTo>
                  <a:pt x="362" y="0"/>
                </a:lnTo>
                <a:close/>
              </a:path>
            </a:pathLst>
          </a:cu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968B7-36C6-4615-A572-EE07AA264383}" type="datetime1">
              <a:rPr lang="fi-FI"/>
              <a:pPr>
                <a:defRPr/>
              </a:pPr>
              <a:t>27.2.2023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75ADE-FF0D-4AE5-90D1-481D715BADF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3227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6FEC4-BF3D-464A-8A26-3D861B1B2AEE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A2A89-7DD5-41AC-9A43-96CEA010C92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14157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9315C-70A2-49CB-912B-2EFF7A2041E0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4DA1E-CC65-4D4A-8AD3-33B6FE2ED2C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70642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51A5B-0A5A-4F41-8E7A-437D621197D3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6811A-B41B-4B02-A7C2-918597E845A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41784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CBCA4-27B5-41D9-9A12-540F15919028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63D36-9475-4DF2-AEE1-BA2915921F0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488371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17970-1A0F-4034-81DA-400291B49248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34FC9-4BA4-471C-A025-62828D7E80B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91236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neg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925FE7F-639B-4F41-B411-9A10F7DF6F82}" type="datetime1">
              <a:rPr lang="fi-FI"/>
              <a:pPr>
                <a:defRPr/>
              </a:pPr>
              <a:t>27.2.2023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3BA1A6B-480F-4EC3-B195-0111055878D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75193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BCC60-B823-41DF-9DB0-D0400F43B348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37C43-36BE-42D4-99BF-9CAD33AED93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52947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40A33-4F74-46C5-BA84-323431FCF468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46714-1DC3-4B48-B907-0C5C7B57AB8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0675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8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2424-FB5D-40AA-8551-11A4F0C75246}" type="datetime1">
              <a:rPr lang="fi-FI"/>
              <a:pPr>
                <a:defRPr/>
              </a:pPr>
              <a:t>27.2.2023</a:t>
            </a:fld>
            <a:endParaRPr lang="fi-FI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42987-6EE2-4694-B2A5-3F3009D4312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97639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aaltokuviolla B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8715375" y="3384550"/>
            <a:ext cx="3460750" cy="3475038"/>
          </a:xfrm>
          <a:custGeom>
            <a:avLst/>
            <a:gdLst>
              <a:gd name="T0" fmla="*/ 0 w 7208"/>
              <a:gd name="T1" fmla="*/ 3474385 h 7249"/>
              <a:gd name="T2" fmla="*/ 3459636 w 7208"/>
              <a:gd name="T3" fmla="*/ 3474385 h 7249"/>
              <a:gd name="T4" fmla="*/ 3459636 w 7208"/>
              <a:gd name="T5" fmla="*/ 0 h 7249"/>
              <a:gd name="T6" fmla="*/ 3210051 w 7208"/>
              <a:gd name="T7" fmla="*/ 476895 h 7249"/>
              <a:gd name="T8" fmla="*/ 3210051 w 7208"/>
              <a:gd name="T9" fmla="*/ 476895 h 7249"/>
              <a:gd name="T10" fmla="*/ 2482414 w 7208"/>
              <a:gd name="T11" fmla="*/ 898193 h 7249"/>
              <a:gd name="T12" fmla="*/ 2482414 w 7208"/>
              <a:gd name="T13" fmla="*/ 898193 h 7249"/>
              <a:gd name="T14" fmla="*/ 2060519 w 7208"/>
              <a:gd name="T15" fmla="*/ 1624319 h 7249"/>
              <a:gd name="T16" fmla="*/ 2060519 w 7208"/>
              <a:gd name="T17" fmla="*/ 1624319 h 7249"/>
              <a:gd name="T18" fmla="*/ 1333361 w 7208"/>
              <a:gd name="T19" fmla="*/ 2045617 h 7249"/>
              <a:gd name="T20" fmla="*/ 1333361 w 7208"/>
              <a:gd name="T21" fmla="*/ 2045617 h 7249"/>
              <a:gd name="T22" fmla="*/ 911466 w 7208"/>
              <a:gd name="T23" fmla="*/ 2771743 h 7249"/>
              <a:gd name="T24" fmla="*/ 911466 w 7208"/>
              <a:gd name="T25" fmla="*/ 2771743 h 7249"/>
              <a:gd name="T26" fmla="*/ 184309 w 7208"/>
              <a:gd name="T27" fmla="*/ 3193041 h 7249"/>
              <a:gd name="T28" fmla="*/ 184309 w 7208"/>
              <a:gd name="T29" fmla="*/ 3193041 h 7249"/>
              <a:gd name="T30" fmla="*/ 0 w 7208"/>
              <a:gd name="T31" fmla="*/ 3474385 h 72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208" h="7249">
                <a:moveTo>
                  <a:pt x="0" y="7249"/>
                </a:moveTo>
                <a:lnTo>
                  <a:pt x="7208" y="7249"/>
                </a:lnTo>
                <a:lnTo>
                  <a:pt x="7208" y="0"/>
                </a:lnTo>
                <a:cubicBezTo>
                  <a:pt x="7078" y="318"/>
                  <a:pt x="7089" y="594"/>
                  <a:pt x="6688" y="995"/>
                </a:cubicBezTo>
                <a:cubicBezTo>
                  <a:pt x="6089" y="1593"/>
                  <a:pt x="5771" y="1275"/>
                  <a:pt x="5172" y="1874"/>
                </a:cubicBezTo>
                <a:cubicBezTo>
                  <a:pt x="4574" y="2472"/>
                  <a:pt x="4892" y="2790"/>
                  <a:pt x="4293" y="3389"/>
                </a:cubicBezTo>
                <a:cubicBezTo>
                  <a:pt x="3695" y="3988"/>
                  <a:pt x="3377" y="3669"/>
                  <a:pt x="2778" y="4268"/>
                </a:cubicBezTo>
                <a:cubicBezTo>
                  <a:pt x="2180" y="4867"/>
                  <a:pt x="2498" y="5185"/>
                  <a:pt x="1899" y="5783"/>
                </a:cubicBezTo>
                <a:cubicBezTo>
                  <a:pt x="1301" y="6382"/>
                  <a:pt x="983" y="6064"/>
                  <a:pt x="384" y="6662"/>
                </a:cubicBezTo>
                <a:cubicBezTo>
                  <a:pt x="159" y="6887"/>
                  <a:pt x="63" y="7073"/>
                  <a:pt x="0" y="72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36"/>
          <p:cNvGrpSpPr/>
          <p:nvPr/>
        </p:nvGrpSpPr>
        <p:grpSpPr bwMode="black">
          <a:xfrm>
            <a:off x="472152" y="6228511"/>
            <a:ext cx="804333" cy="373549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08599" y="5457217"/>
            <a:ext cx="1420237" cy="670884"/>
          </a:xfrm>
        </p:spPr>
        <p:txBody>
          <a:bodyPr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88514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6975144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77C4F-FC96-441E-97E5-63D21FCCDBBB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BDA1E-CB5F-44BF-813F-4678206E636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28441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042ED-B5E4-443F-A90E-A092EE76DE85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7DB6B-03B8-417A-B79B-FECB0555FC3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69282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2093828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6582581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23556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påra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76131D-9689-4368-B1C5-1478C81E59F2}" type="datetime1">
              <a:rPr lang="fi-FI"/>
              <a:pPr>
                <a:defRPr/>
              </a:pPr>
              <a:t>27.2.2023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84583BA-8BA8-4764-BEC1-509EADF4BCF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9445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9608934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8059246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9812771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2777844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9595907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201926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9617854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00B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7AEB2-1165-484B-B812-26ECCF851664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40B04-3D42-441C-A42F-ADC4CDEE218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70745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F252DBE-A127-4B98-A854-3426B5EAFD8F}" type="datetime1">
              <a:rPr lang="fi-FI"/>
              <a:pPr>
                <a:defRPr/>
              </a:pPr>
              <a:t>27.2.2023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0F9149D-10A1-4E46-9AC1-D14CB0B36EA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04251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D0998-A2C8-4FAC-A686-3CA9ED80920F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2A7EF-A6EE-4C67-AB05-94E76071D24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30249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kupari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2E4427-7DC9-465A-AC18-63739EE817FE}" type="datetime1">
              <a:rPr lang="fi-FI"/>
              <a:pPr>
                <a:defRPr/>
              </a:pPr>
              <a:t>27.2.2023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625E92E-7255-4D0A-BC70-6446A13C33A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17426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1047413" y="0"/>
            <a:ext cx="1141412" cy="6858000"/>
          </a:xfrm>
          <a:custGeom>
            <a:avLst/>
            <a:gdLst>
              <a:gd name="T0" fmla="*/ 107499 w 2359"/>
              <a:gd name="T1" fmla="*/ 0 h 14300"/>
              <a:gd name="T2" fmla="*/ 0 w 2359"/>
              <a:gd name="T3" fmla="*/ 340023 h 14300"/>
              <a:gd name="T4" fmla="*/ 115731 w 2359"/>
              <a:gd name="T5" fmla="*/ 771645 h 14300"/>
              <a:gd name="T6" fmla="*/ 0 w 2359"/>
              <a:gd name="T7" fmla="*/ 1203267 h 14300"/>
              <a:gd name="T8" fmla="*/ 115731 w 2359"/>
              <a:gd name="T9" fmla="*/ 1634890 h 14300"/>
              <a:gd name="T10" fmla="*/ 0 w 2359"/>
              <a:gd name="T11" fmla="*/ 2066032 h 14300"/>
              <a:gd name="T12" fmla="*/ 115731 w 2359"/>
              <a:gd name="T13" fmla="*/ 2497655 h 14300"/>
              <a:gd name="T14" fmla="*/ 115731 w 2359"/>
              <a:gd name="T15" fmla="*/ 2519716 h 14300"/>
              <a:gd name="T16" fmla="*/ 0 w 2359"/>
              <a:gd name="T17" fmla="*/ 2951338 h 14300"/>
              <a:gd name="T18" fmla="*/ 115731 w 2359"/>
              <a:gd name="T19" fmla="*/ 3382481 h 14300"/>
              <a:gd name="T20" fmla="*/ 0 w 2359"/>
              <a:gd name="T21" fmla="*/ 3814103 h 14300"/>
              <a:gd name="T22" fmla="*/ 115731 w 2359"/>
              <a:gd name="T23" fmla="*/ 4245725 h 14300"/>
              <a:gd name="T24" fmla="*/ 0 w 2359"/>
              <a:gd name="T25" fmla="*/ 4676868 h 14300"/>
              <a:gd name="T26" fmla="*/ 115731 w 2359"/>
              <a:gd name="T27" fmla="*/ 5108491 h 14300"/>
              <a:gd name="T28" fmla="*/ 0 w 2359"/>
              <a:gd name="T29" fmla="*/ 5540113 h 14300"/>
              <a:gd name="T30" fmla="*/ 115731 w 2359"/>
              <a:gd name="T31" fmla="*/ 5971256 h 14300"/>
              <a:gd name="T32" fmla="*/ 0 w 2359"/>
              <a:gd name="T33" fmla="*/ 6402878 h 14300"/>
              <a:gd name="T34" fmla="*/ 115731 w 2359"/>
              <a:gd name="T35" fmla="*/ 6834501 h 14300"/>
              <a:gd name="T36" fmla="*/ 115247 w 2359"/>
              <a:gd name="T37" fmla="*/ 6858000 h 14300"/>
              <a:gd name="T38" fmla="*/ 1142297 w 2359"/>
              <a:gd name="T39" fmla="*/ 6858000 h 14300"/>
              <a:gd name="T40" fmla="*/ 1142297 w 2359"/>
              <a:gd name="T41" fmla="*/ 0 h 14300"/>
              <a:gd name="T42" fmla="*/ 107499 w 2359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359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359" y="14300"/>
                </a:lnTo>
                <a:lnTo>
                  <a:pt x="2359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22E6A-066E-418C-8AE7-D4BF143CDA92}" type="datetime1">
              <a:rPr lang="fi-FI"/>
              <a:pPr>
                <a:defRPr/>
              </a:pPr>
              <a:t>27.2.2023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046D168-B4A6-4CDF-BB92-2F927E25CD0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41692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DEF71-8BD6-46A6-A97C-FFCC4F352A4C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683D5-AC4C-40CD-8B2C-880B701E46F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602748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B9CD5-86AD-460B-8E57-3384806F0BEF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3859C-40AA-4E0F-891D-380A0F78E37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891848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740CE-A122-4E89-BC21-06EA3D6B769D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BC977-80AC-4B61-9D22-81B7DE03CF8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34347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5F65E-D073-431F-A264-5C0465226C70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DEF06-98C6-4892-9145-E209BE647B7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584565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1F1CA-DF26-4202-87C1-C43227B3AD15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ECD3F-F9F9-4C6E-A1DD-38B7D23B6FD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64425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7350512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787019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770274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60983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vaakuna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EA73BA-8D8B-40BF-BD4B-A95D6EC962C6}" type="datetime1">
              <a:rPr lang="fi-FI"/>
              <a:pPr>
                <a:defRPr/>
              </a:pPr>
              <a:t>27.2.2023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127EA9D-47E1-4E27-9FE0-FCEA2F48A9D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912571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05221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55537862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75193161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997044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27392393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8594057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D4F00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CAE61-5D3E-4BD5-A5D9-771C01134A47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95945-3973-4370-BC41-FEB60D23E9B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583900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DC62913-02BC-45E1-AAF1-5FEF7A64E957}" type="datetime1">
              <a:rPr lang="fi-FI"/>
              <a:pPr>
                <a:defRPr/>
              </a:pPr>
              <a:t>27.2.2023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4F5628D-78A8-4B37-9EF1-0045A170D96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41349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21E2D-908A-4141-9380-9D4D8A890906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68F56-680E-4887-87A9-D5C033ED31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556946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06113" y="0"/>
            <a:ext cx="1395412" cy="6858000"/>
          </a:xfrm>
          <a:custGeom>
            <a:avLst/>
            <a:gdLst>
              <a:gd name="T0" fmla="*/ 30477 w 2885"/>
              <a:gd name="T1" fmla="*/ 0 h 14300"/>
              <a:gd name="T2" fmla="*/ 18383 w 2885"/>
              <a:gd name="T3" fmla="*/ 11990 h 14300"/>
              <a:gd name="T4" fmla="*/ 286874 w 2885"/>
              <a:gd name="T5" fmla="*/ 276718 h 14300"/>
              <a:gd name="T6" fmla="*/ 18383 w 2885"/>
              <a:gd name="T7" fmla="*/ 540967 h 14300"/>
              <a:gd name="T8" fmla="*/ 268491 w 2885"/>
              <a:gd name="T9" fmla="*/ 787951 h 14300"/>
              <a:gd name="T10" fmla="*/ 0 w 2885"/>
              <a:gd name="T11" fmla="*/ 1052199 h 14300"/>
              <a:gd name="T12" fmla="*/ 268491 w 2885"/>
              <a:gd name="T13" fmla="*/ 1316928 h 14300"/>
              <a:gd name="T14" fmla="*/ 0 w 2885"/>
              <a:gd name="T15" fmla="*/ 1581656 h 14300"/>
              <a:gd name="T16" fmla="*/ 268491 w 2885"/>
              <a:gd name="T17" fmla="*/ 1846385 h 14300"/>
              <a:gd name="T18" fmla="*/ 0 w 2885"/>
              <a:gd name="T19" fmla="*/ 2111113 h 14300"/>
              <a:gd name="T20" fmla="*/ 268491 w 2885"/>
              <a:gd name="T21" fmla="*/ 2375841 h 14300"/>
              <a:gd name="T22" fmla="*/ 0 w 2885"/>
              <a:gd name="T23" fmla="*/ 2640570 h 14300"/>
              <a:gd name="T24" fmla="*/ 268491 w 2885"/>
              <a:gd name="T25" fmla="*/ 2905298 h 14300"/>
              <a:gd name="T26" fmla="*/ 0 w 2885"/>
              <a:gd name="T27" fmla="*/ 3170027 h 14300"/>
              <a:gd name="T28" fmla="*/ 281553 w 2885"/>
              <a:gd name="T29" fmla="*/ 3447704 h 14300"/>
              <a:gd name="T30" fmla="*/ 18383 w 2885"/>
              <a:gd name="T31" fmla="*/ 3706677 h 14300"/>
              <a:gd name="T32" fmla="*/ 286874 w 2885"/>
              <a:gd name="T33" fmla="*/ 3971405 h 14300"/>
              <a:gd name="T34" fmla="*/ 18383 w 2885"/>
              <a:gd name="T35" fmla="*/ 4236134 h 14300"/>
              <a:gd name="T36" fmla="*/ 286874 w 2885"/>
              <a:gd name="T37" fmla="*/ 4500862 h 14300"/>
              <a:gd name="T38" fmla="*/ 18383 w 2885"/>
              <a:gd name="T39" fmla="*/ 4765591 h 14300"/>
              <a:gd name="T40" fmla="*/ 286874 w 2885"/>
              <a:gd name="T41" fmla="*/ 5030319 h 14300"/>
              <a:gd name="T42" fmla="*/ 18383 w 2885"/>
              <a:gd name="T43" fmla="*/ 5295047 h 14300"/>
              <a:gd name="T44" fmla="*/ 268491 w 2885"/>
              <a:gd name="T45" fmla="*/ 5541552 h 14300"/>
              <a:gd name="T46" fmla="*/ 0 w 2885"/>
              <a:gd name="T47" fmla="*/ 5806280 h 14300"/>
              <a:gd name="T48" fmla="*/ 268491 w 2885"/>
              <a:gd name="T49" fmla="*/ 6071009 h 14300"/>
              <a:gd name="T50" fmla="*/ 0 w 2885"/>
              <a:gd name="T51" fmla="*/ 6335737 h 14300"/>
              <a:gd name="T52" fmla="*/ 268491 w 2885"/>
              <a:gd name="T53" fmla="*/ 6600465 h 14300"/>
              <a:gd name="T54" fmla="*/ 7257 w 2885"/>
              <a:gd name="T55" fmla="*/ 6858000 h 14300"/>
              <a:gd name="T56" fmla="*/ 1395671 w 2885"/>
              <a:gd name="T57" fmla="*/ 6858000 h 14300"/>
              <a:gd name="T58" fmla="*/ 1395671 w 2885"/>
              <a:gd name="T59" fmla="*/ 0 h 14300"/>
              <a:gd name="T60" fmla="*/ 30477 w 2885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885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885" y="14300"/>
                </a:lnTo>
                <a:cubicBezTo>
                  <a:pt x="2885" y="9533"/>
                  <a:pt x="2885" y="4767"/>
                  <a:pt x="2885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8BEB1-00CC-4620-98C8-807096FD2A9B}" type="datetime1">
              <a:rPr lang="fi-FI"/>
              <a:pPr>
                <a:defRPr/>
              </a:pPr>
              <a:t>27.2.2023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A983F37-7669-49AB-8AB2-F55DDA2B7B1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638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tiili">
    <p:bg>
      <p:bgPr>
        <a:solidFill>
          <a:srgbClr val="DB27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E6680E6-DF0C-41FE-B435-3271F8822860}" type="datetime1">
              <a:rPr lang="fi-FI"/>
              <a:pPr>
                <a:defRPr/>
              </a:pPr>
              <a:t>27.2.2023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672E9DE-A9FA-4888-AE9F-B9157D1DC3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616688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C04F9-3E2D-495C-8B4E-9C352AB49C41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6DB2D-59C1-4D1E-ABE9-08FB66D8E13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79639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53AE9-F65D-4B16-BDDB-B6BA8DFB6DCB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6815A-1A13-4491-8288-98C9281ED50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5965818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A90D3-E1AB-4676-B9CD-847478CE7D4E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3D4A1-24F7-4821-82BD-70FB033D923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5532116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42F82-34F0-4101-BFE0-F72DA208A5B6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A2E5C-82F9-4232-AFFB-29A16C88E70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354364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407C0-70D5-4D62-AF95-D2944CEA4571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7B48E-B8EB-42CA-BD4C-865A5426ABB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128392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50646985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350550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6737925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7236773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098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umu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83267E7-3E57-42A7-9090-EF905079A598}" type="datetime1">
              <a:rPr lang="fi-FI"/>
              <a:pPr>
                <a:defRPr/>
              </a:pPr>
              <a:t>27.2.2023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9F30CF3-25C1-4041-A96E-EA98C728F49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688119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5342647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6462006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11770289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2710584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134070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9246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7D485-4C03-45E8-B6D0-46828E02E60C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68E16-213C-4740-A3B1-900BD38C434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704819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F6A9CEE-2EFF-4234-91F1-7C751369ACC5}" type="datetime1">
              <a:rPr lang="fi-FI"/>
              <a:pPr>
                <a:defRPr/>
              </a:pPr>
              <a:t>27.2.2023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9D1229A-9B3D-45F1-B5E5-2E8332F1230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245819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85AF0-BE99-42E1-8896-F2AC7649E97C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06C4E-EE0C-4EE5-87A2-35430863BAB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490578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6"/>
          <p:cNvSpPr>
            <a:spLocks noChangeArrowheads="1"/>
          </p:cNvSpPr>
          <p:nvPr/>
        </p:nvSpPr>
        <p:spPr bwMode="auto">
          <a:xfrm>
            <a:off x="11050588" y="0"/>
            <a:ext cx="1141412" cy="6858000"/>
          </a:xfrm>
          <a:prstGeom prst="rect">
            <a:avLst/>
          </a:pr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i-FI" alt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2BDB5-56E7-488A-9222-90A0789D0DBA}" type="datetime1">
              <a:rPr lang="fi-FI"/>
              <a:pPr>
                <a:defRPr/>
              </a:pPr>
              <a:t>27.2.2023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C949785-2CA9-476C-A985-1B136A442E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488459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42F00-BE0B-4015-BD94-861224FE7D02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C2115-2833-4D9B-A53D-946A02C0513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2774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metr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7B08EE-E418-4C9D-9E13-1A7A12859A20}" type="datetime1">
              <a:rPr lang="fi-FI"/>
              <a:pPr>
                <a:defRPr/>
              </a:pPr>
              <a:t>27.2.2023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6D0CFF0-84BF-467A-A1B2-5ADB6B20CF7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093359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F5BB4-7388-4E3F-9D07-511EBF95DAFD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7ADE0-CCEF-46A7-ABD8-5A0BBB8AE25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703370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1435A-C109-4B19-B1BC-68217D2779C1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A22AE-3DA3-40B2-8803-78BC49B7C8E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6594195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DA39A-72B2-4AB3-92E9-998112FE6621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EF6A9-6C0F-4350-A0DD-7A147BEC468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266166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EAC61-67A6-46C0-AF04-4C3923461D8C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16D16-6E45-4A50-88A4-2D70F4B225F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1814243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8334584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17236495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7329899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837886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156697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71397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C7132-4491-4D90-808E-F4ABA1A9E346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F5B4B-1776-4491-9403-9325C58D36A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4223257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1640298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24275614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9756864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48560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1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17" Type="http://schemas.openxmlformats.org/officeDocument/2006/relationships/slideLayout" Target="../slideLayouts/slideLayout72.xml"/><Relationship Id="rId2" Type="http://schemas.openxmlformats.org/officeDocument/2006/relationships/slideLayout" Target="../slideLayouts/slideLayout57.xml"/><Relationship Id="rId16" Type="http://schemas.openxmlformats.org/officeDocument/2006/relationships/slideLayout" Target="../slideLayouts/slideLayout71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65.xml"/><Relationship Id="rId19" Type="http://schemas.openxmlformats.org/officeDocument/2006/relationships/slideLayout" Target="../slideLayouts/slideLayout74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18" Type="http://schemas.openxmlformats.org/officeDocument/2006/relationships/slideLayout" Target="../slideLayouts/slideLayout92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76.xml"/><Relationship Id="rId16" Type="http://schemas.openxmlformats.org/officeDocument/2006/relationships/slideLayout" Target="../slideLayouts/slideLayout90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84.xml"/><Relationship Id="rId19" Type="http://schemas.openxmlformats.org/officeDocument/2006/relationships/slideLayout" Target="../slideLayouts/slideLayout93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AD753CC4-067A-4F36-B556-8E1E6DD6A3F8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44E66FB-CFF7-4EF1-8999-674D97D3420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3079" name="Ryhmä 6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21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22" r:id="rId15"/>
    <p:sldLayoutId id="2147483823" r:id="rId16"/>
    <p:sldLayoutId id="2147483824" r:id="rId17"/>
    <p:sldLayoutId id="2147483825" r:id="rId18"/>
    <p:sldLayoutId id="2147483826" r:id="rId19"/>
    <p:sldLayoutId id="2147483827" r:id="rId20"/>
    <p:sldLayoutId id="2147483828" r:id="rId21"/>
    <p:sldLayoutId id="2147483864" r:id="rId22"/>
    <p:sldLayoutId id="2147483865" r:id="rId23"/>
    <p:sldLayoutId id="2147483866" r:id="rId24"/>
    <p:sldLayoutId id="2147483829" r:id="rId25"/>
    <p:sldLayoutId id="2147483830" r:id="rId26"/>
    <p:sldLayoutId id="2147483867" r:id="rId27"/>
    <p:sldLayoutId id="2147483868" r:id="rId28"/>
    <p:sldLayoutId id="2147483869" r:id="rId29"/>
    <p:sldLayoutId id="2147483870" r:id="rId30"/>
    <p:sldLayoutId id="2147483871" r:id="rId31"/>
    <p:sldLayoutId id="2147483872" r:id="rId32"/>
    <p:sldLayoutId id="2147483873" r:id="rId33"/>
    <p:sldLayoutId id="2147483874" r:id="rId34"/>
    <p:sldLayoutId id="2147483875" r:id="rId35"/>
    <p:sldLayoutId id="2147483876" r:id="rId36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4099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399A5282-76F8-49E9-9449-9DEDABC87614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4B6AB836-89B8-4782-9DE2-5DA74AB6F8B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00BF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77" r:id="rId2"/>
    <p:sldLayoutId id="2147483832" r:id="rId3"/>
    <p:sldLayoutId id="2147483878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  <p:sldLayoutId id="2147483886" r:id="rId17"/>
    <p:sldLayoutId id="2147483887" r:id="rId18"/>
    <p:sldLayoutId id="2147483888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00BF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0D0EFB84-9DC4-47CD-978D-A92DC34FB5D7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CDA2531E-A569-4D11-9F57-58BF224E644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D4F00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89" r:id="rId2"/>
    <p:sldLayoutId id="2147483839" r:id="rId3"/>
    <p:sldLayoutId id="2147483890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  <p:sldLayoutId id="2147483898" r:id="rId17"/>
    <p:sldLayoutId id="2147483899" r:id="rId18"/>
    <p:sldLayoutId id="2147483900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FD4F00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614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fld id="{9533A4C6-3BA8-4416-84B5-322F9341B6D3}" type="datetime1">
              <a:rPr lang="fi-FI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fld id="{C3927088-0CDF-46CD-8962-1E078E2EA0D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9246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901" r:id="rId2"/>
    <p:sldLayoutId id="2147483846" r:id="rId3"/>
    <p:sldLayoutId id="2147483902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  <p:sldLayoutId id="2147483910" r:id="rId17"/>
    <p:sldLayoutId id="2147483911" r:id="rId18"/>
    <p:sldLayoutId id="2147483912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9246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u3CKGTJVV5c" TargetMode="Externa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alpa.sivuviidakko.fi/media/ladattavat/basware-portal-pikaohje.pdf?_=1554292090" TargetMode="External"/><Relationship Id="rId2" Type="http://schemas.openxmlformats.org/officeDocument/2006/relationships/hyperlink" Target="https://portal.basware.com/open/helsinginkaupunki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portal.basware.com/hardcoded_versioned_path/assets/b2bcloud/FI/about.this.document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>
          <a:xfrm>
            <a:off x="652462" y="1096969"/>
            <a:ext cx="10739336" cy="2071991"/>
          </a:xfrm>
        </p:spPr>
        <p:txBody>
          <a:bodyPr/>
          <a:lstStyle/>
          <a:p>
            <a:r>
              <a:rPr lang="fi-FI" sz="5400" dirty="0"/>
              <a:t>PALVELUSETELIPALVELUN LASKUTTAMINEN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652462" y="3260999"/>
            <a:ext cx="10709478" cy="972000"/>
          </a:xfrm>
        </p:spPr>
        <p:txBody>
          <a:bodyPr/>
          <a:lstStyle/>
          <a:p>
            <a:r>
              <a:rPr lang="fi-FI" dirty="0"/>
              <a:t>Lääkinnällisen kuntoutuksen palvelut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294967295"/>
          </p:nvPr>
        </p:nvSpPr>
        <p:spPr>
          <a:xfrm>
            <a:off x="10955338" y="6269038"/>
            <a:ext cx="1236662" cy="258762"/>
          </a:xfrm>
        </p:spPr>
        <p:txBody>
          <a:bodyPr/>
          <a:lstStyle/>
          <a:p>
            <a:pPr>
              <a:defRPr/>
            </a:pPr>
            <a:fld id="{A4E8FCEA-2837-4113-B69C-807D10F262C0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4766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457200" y="234122"/>
            <a:ext cx="11234738" cy="787400"/>
          </a:xfrm>
        </p:spPr>
        <p:txBody>
          <a:bodyPr/>
          <a:lstStyle/>
          <a:p>
            <a:r>
              <a:rPr lang="fi-FI" sz="2800" dirty="0"/>
              <a:t>PALVELUSETELIPALVELUN LASKUTUS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>
          <a:xfrm>
            <a:off x="494333" y="825913"/>
            <a:ext cx="11234738" cy="5217077"/>
          </a:xfrm>
        </p:spPr>
        <p:txBody>
          <a:bodyPr/>
          <a:lstStyle/>
          <a:p>
            <a:pPr marL="0" indent="0">
              <a:buNone/>
            </a:pPr>
            <a:r>
              <a:rPr lang="fi-FI" sz="2400" dirty="0"/>
              <a:t>Palveluntuottaja laskuttaa toteutuneista palvelusetelipalveluista Helsingin kaupungin sosiaali-, terveys- ja pelastustoimialaa vähintään kerran kuukaudessa. </a:t>
            </a:r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sz="2400" dirty="0"/>
              <a:t>Palvelusetelilaskujen maksuehto on 14 vrk. Lasku liitteineen lähetetään toteutunutta palvelua seuraavan kuukauden 5. päivään mennessä. </a:t>
            </a:r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sz="2400" dirty="0"/>
              <a:t>Mahdolliset omavastuuosuudet palveluntuottaja veloittaa suoraan asiakkaalta palse.fi-portaalissa ilmoittamansa hinnaston mukaisesti.</a:t>
            </a:r>
          </a:p>
          <a:p>
            <a:pPr marL="0" indent="0">
              <a:buNone/>
            </a:pPr>
            <a:endParaRPr lang="fi-FI" sz="2400" dirty="0"/>
          </a:p>
          <a:p>
            <a:pPr marL="457200" indent="-457200">
              <a:buFont typeface="+mj-lt"/>
              <a:buAutoNum type="arabicPeriod"/>
            </a:pPr>
            <a:r>
              <a:rPr lang="fi-FI" sz="2400" dirty="0"/>
              <a:t>Laskuun liitettävän koontilaskuviitteen muodostaminen palse.fi-portaalissa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/>
              <a:t>Laskuttaminen</a:t>
            </a:r>
          </a:p>
          <a:p>
            <a:pPr marL="914400" lvl="1" indent="-457200">
              <a:buFont typeface="+mj-lt"/>
              <a:buAutoNum type="alphaLcPeriod"/>
            </a:pPr>
            <a:r>
              <a:rPr lang="fi-FI" dirty="0"/>
              <a:t>Palveluntuottajan omalla laskujärjestelmällä</a:t>
            </a:r>
          </a:p>
          <a:p>
            <a:pPr marL="914400" lvl="1" indent="-457200">
              <a:buFont typeface="+mj-lt"/>
              <a:buAutoNum type="alphaLcPeriod"/>
            </a:pPr>
            <a:r>
              <a:rPr lang="fi-FI" dirty="0" err="1"/>
              <a:t>Baswareportaalin</a:t>
            </a:r>
            <a:r>
              <a:rPr lang="fi-FI" dirty="0"/>
              <a:t> avulla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Maksuton verkkolaskutuspalvelu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E42B54-3454-4F02-9EDB-84E4A91EAF6E}" type="datetime1">
              <a:rPr lang="fi-FI" smtClean="0"/>
              <a:pPr>
                <a:defRPr/>
              </a:pPr>
              <a:t>27.2.2023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48979" y="6209747"/>
            <a:ext cx="4114800" cy="258762"/>
          </a:xfrm>
        </p:spPr>
        <p:txBody>
          <a:bodyPr/>
          <a:lstStyle/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A0238-7858-4C5D-9334-38D34ABA26BB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85990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17500"/>
            <a:ext cx="9979060" cy="787400"/>
          </a:xfrm>
        </p:spPr>
        <p:txBody>
          <a:bodyPr/>
          <a:lstStyle/>
          <a:p>
            <a:pPr algn="ctr"/>
            <a:r>
              <a:rPr lang="fi-FI" sz="2400" dirty="0"/>
              <a:t>1. Laskuun liitettävän koontilaskuviitteen muodostaminen palse.fi-portaalissa</a:t>
            </a:r>
            <a:br>
              <a:rPr lang="fi-FI" sz="2400" dirty="0"/>
            </a:b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96975"/>
            <a:ext cx="10303565" cy="4979988"/>
          </a:xfrm>
        </p:spPr>
        <p:txBody>
          <a:bodyPr/>
          <a:lstStyle/>
          <a:p>
            <a:r>
              <a:rPr lang="fi-FI" sz="2400" dirty="0"/>
              <a:t>Koontilaskuviite muodostetaan kuukausittain (tai useammin) palvelukohtaisesti</a:t>
            </a:r>
          </a:p>
          <a:p>
            <a:r>
              <a:rPr lang="fi-FI" sz="2400" u="sng" dirty="0">
                <a:hlinkClick r:id="rId2" tooltip="https://youtu.be/u3ckgtjvv5c"/>
              </a:rPr>
              <a:t>https://youtu.be/u3CKGTJVV5c</a:t>
            </a:r>
            <a:endParaRPr lang="fi-FI" sz="2400" dirty="0"/>
          </a:p>
          <a:p>
            <a:pPr marL="0" indent="0">
              <a:buNone/>
            </a:pPr>
            <a:endParaRPr lang="fi-FI" sz="2400" dirty="0"/>
          </a:p>
          <a:p>
            <a:r>
              <a:rPr lang="fi-FI" sz="2400" dirty="0"/>
              <a:t>Koontilaskuviitteessä näkyvät kyseisen palvelun kaikkien asiakkaiden kaikkien toteutuneiden ja kirjattujen käyntien laskutettavat kustannukset valitulta ajalta.</a:t>
            </a:r>
          </a:p>
          <a:p>
            <a:endParaRPr lang="fi-FI" sz="2400" dirty="0"/>
          </a:p>
          <a:p>
            <a:r>
              <a:rPr lang="fi-FI" sz="2400" dirty="0"/>
              <a:t>Palvelutapahtumat on syötettävä järjestelmään viimeistään seitsemän päivän kuluessa palvelutapahtumasta. Viimeisen käynnin kirjauksen yhteydessä täytettävä hoitopalaute on edellytys viimeisen käynnin laskutukselle. Hoitopalaute täytetään Palse.fi –portaalissa </a:t>
            </a:r>
            <a:r>
              <a:rPr lang="fi-FI" sz="2400" u="sng" dirty="0"/>
              <a:t>käyntikirjauksen jälkeen.</a:t>
            </a:r>
          </a:p>
          <a:p>
            <a:endParaRPr lang="fi-FI" sz="2400" dirty="0"/>
          </a:p>
          <a:p>
            <a:endParaRPr lang="fi-FI" sz="2400" dirty="0"/>
          </a:p>
          <a:p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382B0D-8E3F-4368-926B-8825CAB6EEA7}" type="datetime1">
              <a:rPr lang="fi-FI" smtClean="0"/>
              <a:pPr>
                <a:defRPr/>
              </a:pPr>
              <a:t>27.2.2023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8FCEA-2837-4113-B69C-807D10F262C0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080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9575"/>
            <a:ext cx="9707217" cy="787400"/>
          </a:xfrm>
        </p:spPr>
        <p:txBody>
          <a:bodyPr/>
          <a:lstStyle/>
          <a:p>
            <a:pPr marL="457200" indent="-457200"/>
            <a:r>
              <a:rPr lang="fi-FI" sz="2400" dirty="0"/>
              <a:t>2. Laskuttaminen</a:t>
            </a:r>
            <a:br>
              <a:rPr lang="fi-FI" sz="2400" dirty="0"/>
            </a:br>
            <a:r>
              <a:rPr lang="fi-FI" sz="2400" dirty="0"/>
              <a:t>a. Palveluntuottajan omalla laskujärjestelmällä</a:t>
            </a:r>
            <a:br>
              <a:rPr lang="fi-FI" sz="2400" dirty="0"/>
            </a:b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96975"/>
            <a:ext cx="10568610" cy="4979988"/>
          </a:xfrm>
        </p:spPr>
        <p:txBody>
          <a:bodyPr/>
          <a:lstStyle/>
          <a:p>
            <a:r>
              <a:rPr lang="fi-FI" sz="2400" dirty="0"/>
              <a:t>Palveluntuottaja muodostaa laskun omalla laskutusjärjestelmällään ja lähettää laskun Helsingin kaupungin sosiaali-, terveys- ja pelastustoimialan verkkolaskuosoitteeseen:</a:t>
            </a:r>
          </a:p>
          <a:p>
            <a:pPr marL="914400" lvl="2" indent="0">
              <a:buNone/>
            </a:pPr>
            <a:r>
              <a:rPr lang="fi-FI" sz="2400" dirty="0"/>
              <a:t>			003702012566446</a:t>
            </a:r>
          </a:p>
          <a:p>
            <a:pPr marL="914400" lvl="2" indent="0">
              <a:buNone/>
            </a:pPr>
            <a:r>
              <a:rPr lang="fi-FI" sz="2400" dirty="0"/>
              <a:t>			Operaattori: </a:t>
            </a:r>
            <a:r>
              <a:rPr lang="fi-FI" sz="2400" dirty="0" err="1"/>
              <a:t>BasWare</a:t>
            </a:r>
            <a:r>
              <a:rPr lang="fi-FI" sz="2400" dirty="0"/>
              <a:t> Oyj</a:t>
            </a:r>
          </a:p>
          <a:p>
            <a:pPr marL="914400" lvl="2" indent="0">
              <a:buNone/>
            </a:pPr>
            <a:r>
              <a:rPr lang="fi-FI" sz="2400" dirty="0"/>
              <a:t>			Välittäjän tunnus: BAWCFI22</a:t>
            </a:r>
          </a:p>
          <a:p>
            <a:pPr marL="3200400" lvl="7" indent="0">
              <a:buNone/>
            </a:pPr>
            <a:endParaRPr lang="fi-FI" sz="2400" dirty="0"/>
          </a:p>
          <a:p>
            <a:r>
              <a:rPr lang="fi-FI" sz="2400" dirty="0"/>
              <a:t>Laskuun kirjataan viitteen lisäksi ainoastaan portaalista saatu kokonaissumma, erittelyä ei tarvita.</a:t>
            </a:r>
          </a:p>
          <a:p>
            <a:r>
              <a:rPr lang="fi-FI" sz="2400" dirty="0"/>
              <a:t>Koontilaskuviite kirjataan kohtaan: tilausnumero</a:t>
            </a:r>
          </a:p>
          <a:p>
            <a:pPr marL="1371600" lvl="3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sz="2400" dirty="0"/>
              <a:t>	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382B0D-8E3F-4368-926B-8825CAB6EEA7}" type="datetime1">
              <a:rPr lang="fi-FI" smtClean="0"/>
              <a:pPr>
                <a:defRPr/>
              </a:pPr>
              <a:t>27.2.2023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8FCEA-2837-4113-B69C-807D10F262C0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681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>2. Laskuttaminen</a:t>
            </a:r>
            <a:br>
              <a:rPr lang="fi-FI" sz="2400" dirty="0"/>
            </a:br>
            <a:r>
              <a:rPr lang="fi-FI" sz="2400" dirty="0"/>
              <a:t>    b. </a:t>
            </a:r>
            <a:r>
              <a:rPr lang="fi-FI" sz="2400" dirty="0" err="1"/>
              <a:t>BasWare</a:t>
            </a:r>
            <a:r>
              <a:rPr lang="fi-FI" sz="2400" dirty="0"/>
              <a:t>-portaalin avulla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96975"/>
            <a:ext cx="10383078" cy="4979988"/>
          </a:xfrm>
        </p:spPr>
        <p:txBody>
          <a:bodyPr/>
          <a:lstStyle/>
          <a:p>
            <a:r>
              <a:rPr lang="fi-FI" dirty="0"/>
              <a:t>Mikäli palveluntuottajalla ei ole omaa sähköistä laskutusjärjestelmää, laskun voi muodostaa ja lähettää </a:t>
            </a:r>
            <a:r>
              <a:rPr lang="fi-FI" dirty="0" err="1"/>
              <a:t>BasWare</a:t>
            </a:r>
            <a:r>
              <a:rPr lang="fi-FI" dirty="0"/>
              <a:t>-portaalin avulla. Seuraavassa diassa on linkki portaaliin ja pikaohje sen käyttöön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err="1"/>
              <a:t>BasWare</a:t>
            </a:r>
            <a:r>
              <a:rPr lang="fi-FI" dirty="0"/>
              <a:t>-portaalin kautta laskutettaessa riittävät pakolliset tiedot: </a:t>
            </a:r>
          </a:p>
          <a:p>
            <a:pPr lvl="1"/>
            <a:r>
              <a:rPr lang="fi-FI" dirty="0"/>
              <a:t>PAITSI: Koontilaskuviite kirjataan kohtaan ”Ostotilauksen numero”</a:t>
            </a:r>
          </a:p>
          <a:p>
            <a:pPr lvl="1"/>
            <a:r>
              <a:rPr lang="fi-FI" dirty="0"/>
              <a:t>Rivikohtaisiin tietoihin:</a:t>
            </a:r>
          </a:p>
          <a:p>
            <a:pPr lvl="2"/>
            <a:r>
              <a:rPr lang="fi-FI" dirty="0"/>
              <a:t>Määrä: 1</a:t>
            </a:r>
          </a:p>
          <a:p>
            <a:pPr lvl="2"/>
            <a:r>
              <a:rPr lang="fi-FI" dirty="0"/>
              <a:t>Yksikköhinta: laskun loppusumma</a:t>
            </a:r>
          </a:p>
          <a:p>
            <a:pPr lvl="2"/>
            <a:endParaRPr lang="fi-FI" dirty="0"/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382B0D-8E3F-4368-926B-8825CAB6EEA7}" type="datetime1">
              <a:rPr lang="fi-FI" smtClean="0"/>
              <a:pPr>
                <a:defRPr/>
              </a:pPr>
              <a:t>27.2.2023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8FCEA-2837-4113-B69C-807D10F262C0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2196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>
          <a:xfrm>
            <a:off x="457200" y="407988"/>
            <a:ext cx="11234738" cy="585925"/>
          </a:xfrm>
        </p:spPr>
        <p:txBody>
          <a:bodyPr/>
          <a:lstStyle/>
          <a:p>
            <a:r>
              <a:rPr lang="fi-FI" sz="2400" dirty="0"/>
              <a:t>Maksuton verkkolaskutuspalvelu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9737" y="892175"/>
            <a:ext cx="11234738" cy="4979988"/>
          </a:xfrm>
        </p:spPr>
        <p:txBody>
          <a:bodyPr/>
          <a:lstStyle/>
          <a:p>
            <a:pPr marL="0" indent="0">
              <a:buNone/>
            </a:pPr>
            <a:r>
              <a:rPr lang="fi-FI" sz="2000" dirty="0"/>
              <a:t>Ne palveluntuottajat, joilla ei ole omaa verkkolaskutuksen mahdollistavaa laskutusjärjestelmää voivat lähettää Helsingin kaupungille ilmaiseksi verkkolaskuja toimittajaportaalin kautta.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Linkki laskutusportaaliin: </a:t>
            </a:r>
            <a:r>
              <a:rPr lang="fi-FI" sz="2000" u="sng" dirty="0">
                <a:hlinkClick r:id="rId2"/>
              </a:rPr>
              <a:t>https://portal.basware.com/open/helsinginkaupunki</a:t>
            </a:r>
            <a:endParaRPr lang="fi-FI" sz="2000" dirty="0"/>
          </a:p>
          <a:p>
            <a:pPr marL="457200" lvl="1" indent="0">
              <a:buNone/>
            </a:pPr>
            <a:r>
              <a:rPr lang="fi-FI" sz="2000" dirty="0"/>
              <a:t>Ensimmäisellä käyttökerralla palveluun rekisteröidytään syöttämällä sähköpostiosoite. Jatkossa palveluun kirjaudutaan sisään omilla käyttäjätunnuksilla.</a:t>
            </a:r>
          </a:p>
          <a:p>
            <a:endParaRPr lang="fi-FI" sz="2000" dirty="0"/>
          </a:p>
          <a:p>
            <a:r>
              <a:rPr lang="fi-FI" sz="2000" dirty="0"/>
              <a:t>Pikaohje:</a:t>
            </a:r>
          </a:p>
          <a:p>
            <a:pPr marL="457200" lvl="1" indent="0">
              <a:buNone/>
            </a:pPr>
            <a:r>
              <a:rPr lang="fi-FI" sz="2000" u="sng" dirty="0">
                <a:hlinkClick r:id="rId3"/>
              </a:rPr>
              <a:t>Näin laadit laskun portaalissa</a:t>
            </a:r>
            <a:endParaRPr lang="fi-FI" sz="2000" u="sng" dirty="0"/>
          </a:p>
          <a:p>
            <a:pPr marL="457200" lvl="1" indent="0">
              <a:buNone/>
            </a:pPr>
            <a:endParaRPr lang="fi-FI" sz="2000" dirty="0"/>
          </a:p>
          <a:p>
            <a:r>
              <a:rPr lang="fi-FI" sz="2000" dirty="0"/>
              <a:t>Portaalin koko käyttöohje:</a:t>
            </a:r>
          </a:p>
          <a:p>
            <a:pPr marL="457200" lvl="1" indent="0">
              <a:buNone/>
            </a:pPr>
            <a:r>
              <a:rPr lang="fi-FI" sz="2000" u="sng" dirty="0">
                <a:hlinkClick r:id="rId4"/>
              </a:rPr>
              <a:t>https://portal.basware.com/hardcoded_versioned_path/assets/b2bcloud/FI/about.this.document.htm</a:t>
            </a:r>
            <a:endParaRPr lang="fi-FI" sz="2000" dirty="0"/>
          </a:p>
          <a:p>
            <a:endParaRPr lang="fi-FI" sz="20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382B0D-8E3F-4368-926B-8825CAB6EEA7}" type="datetime1">
              <a:rPr lang="fi-FI" smtClean="0"/>
              <a:pPr>
                <a:defRPr/>
              </a:pPr>
              <a:t>27.2.2023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8FCEA-2837-4113-B69C-807D10F262C0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864414"/>
      </p:ext>
    </p:extLst>
  </p:cSld>
  <p:clrMapOvr>
    <a:masterClrMapping/>
  </p:clrMapOvr>
</p:sld>
</file>

<file path=ppt/theme/theme1.xml><?xml version="1.0" encoding="utf-8"?>
<a:theme xmlns:a="http://schemas.openxmlformats.org/drawingml/2006/main" name="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ettelumallit.pptx [Vain luku]" id="{354B808C-3598-4EB5-AD80-3E979D1811D7}" vid="{EB9048E2-569B-4DDF-9D7F-6C09463B3504}"/>
    </a:ext>
  </a:extLst>
</a:theme>
</file>

<file path=ppt/theme/theme2.xml><?xml version="1.0" encoding="utf-8"?>
<a:theme xmlns:a="http://schemas.openxmlformats.org/drawingml/2006/main" name="HKI-bussi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ettelumallit.pptx [Vain luku]" id="{354B808C-3598-4EB5-AD80-3E979D1811D7}" vid="{6939667D-C73E-4C9A-9ED9-680EF7589B6C}"/>
    </a:ext>
  </a:extLst>
</a:theme>
</file>

<file path=ppt/theme/theme3.xml><?xml version="1.0" encoding="utf-8"?>
<a:theme xmlns:a="http://schemas.openxmlformats.org/drawingml/2006/main" name="HKI-metro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FFFF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Asettelumallit.pptx [Vain luku]" id="{354B808C-3598-4EB5-AD80-3E979D1811D7}" vid="{D209B343-CA08-4BCB-94F1-2DCABC54E780}"/>
    </a:ext>
  </a:extLst>
</a:theme>
</file>

<file path=ppt/theme/theme4.xml><?xml version="1.0" encoding="utf-8"?>
<a:theme xmlns:a="http://schemas.openxmlformats.org/drawingml/2006/main" name="HKI-spåra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ettelumallit.pptx [Vain luku]" id="{354B808C-3598-4EB5-AD80-3E979D1811D7}" vid="{4D547177-20A8-454E-897F-38F507DBC3AB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HKI_esittelypohjat</Template>
  <TotalTime>75</TotalTime>
  <Words>372</Words>
  <Application>Microsoft Office PowerPoint</Application>
  <PresentationFormat>Laajakuva</PresentationFormat>
  <Paragraphs>67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HKI-perus</vt:lpstr>
      <vt:lpstr>HKI-bussi</vt:lpstr>
      <vt:lpstr>HKI-metro</vt:lpstr>
      <vt:lpstr>HKI-spåra</vt:lpstr>
      <vt:lpstr>PALVELUSETELIPALVELUN LASKUTTAMINEN</vt:lpstr>
      <vt:lpstr>PALVELUSETELIPALVELUN LASKUTUS</vt:lpstr>
      <vt:lpstr>1. Laskuun liitettävän koontilaskuviitteen muodostaminen palse.fi-portaalissa </vt:lpstr>
      <vt:lpstr>2. Laskuttaminen a. Palveluntuottajan omalla laskujärjestelmällä </vt:lpstr>
      <vt:lpstr>2. Laskuttaminen     b. BasWare-portaalin avulla</vt:lpstr>
      <vt:lpstr>Maksuton verkkolaskutuspalvelu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Salmi Minna</dc:creator>
  <cp:lastModifiedBy>Englund Eva Maria</cp:lastModifiedBy>
  <cp:revision>12</cp:revision>
  <dcterms:created xsi:type="dcterms:W3CDTF">2020-04-22T09:43:15Z</dcterms:created>
  <dcterms:modified xsi:type="dcterms:W3CDTF">2023-02-27T11:58:28Z</dcterms:modified>
</cp:coreProperties>
</file>